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338" r:id="rId2"/>
    <p:sldId id="335" r:id="rId3"/>
    <p:sldId id="336" r:id="rId4"/>
    <p:sldId id="257" r:id="rId5"/>
    <p:sldId id="305" r:id="rId6"/>
    <p:sldId id="306" r:id="rId7"/>
    <p:sldId id="256" r:id="rId8"/>
    <p:sldId id="307" r:id="rId9"/>
    <p:sldId id="308" r:id="rId10"/>
    <p:sldId id="259" r:id="rId11"/>
    <p:sldId id="260" r:id="rId12"/>
    <p:sldId id="319" r:id="rId13"/>
    <p:sldId id="262" r:id="rId14"/>
    <p:sldId id="309" r:id="rId15"/>
    <p:sldId id="263" r:id="rId16"/>
    <p:sldId id="264" r:id="rId17"/>
    <p:sldId id="310" r:id="rId18"/>
    <p:sldId id="265" r:id="rId19"/>
    <p:sldId id="269" r:id="rId20"/>
    <p:sldId id="313" r:id="rId21"/>
    <p:sldId id="292" r:id="rId22"/>
    <p:sldId id="317" r:id="rId23"/>
    <p:sldId id="293" r:id="rId24"/>
    <p:sldId id="318" r:id="rId25"/>
    <p:sldId id="294" r:id="rId26"/>
    <p:sldId id="295" r:id="rId27"/>
    <p:sldId id="296" r:id="rId28"/>
    <p:sldId id="321" r:id="rId29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99CC"/>
    <a:srgbClr val="FFFF00"/>
    <a:srgbClr val="FF5050"/>
    <a:srgbClr val="9966FF"/>
    <a:srgbClr val="FF6699"/>
    <a:srgbClr val="663300"/>
    <a:srgbClr val="FF66FF"/>
    <a:srgbClr val="FFFFFF"/>
    <a:srgbClr val="9933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549" autoAdjust="0"/>
    <p:restoredTop sz="94660"/>
  </p:normalViewPr>
  <p:slideViewPr>
    <p:cSldViewPr>
      <p:cViewPr varScale="1">
        <p:scale>
          <a:sx n="68" d="100"/>
          <a:sy n="68" d="100"/>
        </p:scale>
        <p:origin x="-14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6805F1-1A26-4EA3-9773-7CB7D0B74A4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69D16008-07C8-4217-92C4-09136E1731E2}">
      <dgm:prSet phldrT="[Text]"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US" sz="2000" dirty="0" smtClean="0">
              <a:latin typeface="Algerian" pitchFamily="82" charset="0"/>
            </a:rPr>
            <a:t>MUST TO KNOW</a:t>
          </a:r>
          <a:endParaRPr lang="en-IN" sz="2000" dirty="0">
            <a:latin typeface="Algerian" pitchFamily="82" charset="0"/>
          </a:endParaRPr>
        </a:p>
      </dgm:t>
    </dgm:pt>
    <dgm:pt modelId="{C40A0F2F-4C93-4F39-82E3-A7ABA116290C}" type="parTrans" cxnId="{C5F9F286-A0D9-4819-B29F-BBD72255E484}">
      <dgm:prSet/>
      <dgm:spPr/>
      <dgm:t>
        <a:bodyPr/>
        <a:lstStyle/>
        <a:p>
          <a:endParaRPr lang="en-IN"/>
        </a:p>
      </dgm:t>
    </dgm:pt>
    <dgm:pt modelId="{0102D502-5EC6-4341-9353-D063FEA34653}" type="sibTrans" cxnId="{C5F9F286-A0D9-4819-B29F-BBD72255E484}">
      <dgm:prSet/>
      <dgm:spPr/>
      <dgm:t>
        <a:bodyPr/>
        <a:lstStyle/>
        <a:p>
          <a:endParaRPr lang="en-IN"/>
        </a:p>
      </dgm:t>
    </dgm:pt>
    <dgm:pt modelId="{A941703B-3989-4CCF-82DF-D90B0FAABB1E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000" dirty="0" smtClean="0">
              <a:latin typeface="Algerian" pitchFamily="82" charset="0"/>
            </a:rPr>
            <a:t>NEED TO KNOW</a:t>
          </a:r>
          <a:endParaRPr lang="en-IN" sz="2000" dirty="0">
            <a:latin typeface="Algerian" pitchFamily="82" charset="0"/>
          </a:endParaRPr>
        </a:p>
      </dgm:t>
    </dgm:pt>
    <dgm:pt modelId="{623A81B0-AA61-4533-B4EF-1AED26F973FA}" type="parTrans" cxnId="{66E5294D-CE2E-45DC-813F-8F280F56E14D}">
      <dgm:prSet/>
      <dgm:spPr/>
      <dgm:t>
        <a:bodyPr/>
        <a:lstStyle/>
        <a:p>
          <a:endParaRPr lang="en-IN"/>
        </a:p>
      </dgm:t>
    </dgm:pt>
    <dgm:pt modelId="{A780C15A-201C-4148-AC6F-614AE8DAB747}" type="sibTrans" cxnId="{66E5294D-CE2E-45DC-813F-8F280F56E14D}">
      <dgm:prSet/>
      <dgm:spPr/>
      <dgm:t>
        <a:bodyPr/>
        <a:lstStyle/>
        <a:p>
          <a:endParaRPr lang="en-IN"/>
        </a:p>
      </dgm:t>
    </dgm:pt>
    <dgm:pt modelId="{C359A1FE-0145-4C64-A42E-34284E3F2E08}">
      <dgm:prSet phldrT="[Text]" custT="1"/>
      <dgm:spPr>
        <a:solidFill>
          <a:schemeClr val="accent2">
            <a:lumMod val="60000"/>
            <a:lumOff val="40000"/>
            <a:alpha val="90000"/>
          </a:schemeClr>
        </a:solidFill>
      </dgm:spPr>
      <dgm:t>
        <a:bodyPr/>
        <a:lstStyle/>
        <a:p>
          <a:endParaRPr lang="en-IN" sz="3300" dirty="0"/>
        </a:p>
      </dgm:t>
    </dgm:pt>
    <dgm:pt modelId="{919A282E-3D4A-4D20-9FCD-43521C15E4B0}" type="parTrans" cxnId="{BEF78FB1-7228-41EE-8839-1CFE77CD600A}">
      <dgm:prSet/>
      <dgm:spPr/>
      <dgm:t>
        <a:bodyPr/>
        <a:lstStyle/>
        <a:p>
          <a:endParaRPr lang="en-IN"/>
        </a:p>
      </dgm:t>
    </dgm:pt>
    <dgm:pt modelId="{6115E501-B288-4BD8-9913-8AFAF9AD0260}" type="sibTrans" cxnId="{BEF78FB1-7228-41EE-8839-1CFE77CD600A}">
      <dgm:prSet/>
      <dgm:spPr/>
      <dgm:t>
        <a:bodyPr/>
        <a:lstStyle/>
        <a:p>
          <a:endParaRPr lang="en-IN"/>
        </a:p>
      </dgm:t>
    </dgm:pt>
    <dgm:pt modelId="{85681603-BE50-42FD-A9CC-64FFB9A98157}">
      <dgm:prSet phldrT="[Text]" custT="1"/>
      <dgm:spPr>
        <a:solidFill>
          <a:srgbClr val="7030A0"/>
        </a:solidFill>
      </dgm:spPr>
      <dgm:t>
        <a:bodyPr/>
        <a:lstStyle/>
        <a:p>
          <a:r>
            <a:rPr lang="en-US" sz="2000" dirty="0" smtClean="0">
              <a:latin typeface="Algerian" pitchFamily="82" charset="0"/>
            </a:rPr>
            <a:t>DESIRE TO KNOW</a:t>
          </a:r>
          <a:endParaRPr lang="en-IN" sz="2000" dirty="0">
            <a:latin typeface="Algerian" pitchFamily="82" charset="0"/>
          </a:endParaRPr>
        </a:p>
      </dgm:t>
    </dgm:pt>
    <dgm:pt modelId="{16F102E4-6FD0-413E-AF0B-9570D55D97BD}" type="parTrans" cxnId="{0617CFDD-9050-420B-98F8-383EB9835786}">
      <dgm:prSet/>
      <dgm:spPr/>
      <dgm:t>
        <a:bodyPr/>
        <a:lstStyle/>
        <a:p>
          <a:endParaRPr lang="en-IN"/>
        </a:p>
      </dgm:t>
    </dgm:pt>
    <dgm:pt modelId="{627C5BB0-3A72-45D9-A394-256EE3986AB3}" type="sibTrans" cxnId="{0617CFDD-9050-420B-98F8-383EB9835786}">
      <dgm:prSet/>
      <dgm:spPr/>
      <dgm:t>
        <a:bodyPr/>
        <a:lstStyle/>
        <a:p>
          <a:endParaRPr lang="en-IN"/>
        </a:p>
      </dgm:t>
    </dgm:pt>
    <dgm:pt modelId="{CF78353C-ED4A-44F8-82B9-AB8E4EAFD0F1}">
      <dgm:prSet phldrT="[Text]"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endParaRPr lang="en-IN" sz="2400" dirty="0"/>
        </a:p>
      </dgm:t>
    </dgm:pt>
    <dgm:pt modelId="{54F185F7-14B0-456C-85EA-EEB4DF057879}" type="parTrans" cxnId="{70DC0632-5769-435E-8FC4-D99990ABC8EE}">
      <dgm:prSet/>
      <dgm:spPr/>
      <dgm:t>
        <a:bodyPr/>
        <a:lstStyle/>
        <a:p>
          <a:endParaRPr lang="en-IN"/>
        </a:p>
      </dgm:t>
    </dgm:pt>
    <dgm:pt modelId="{2A20F437-CC18-4F4D-A35D-EF123183B3B3}" type="sibTrans" cxnId="{70DC0632-5769-435E-8FC4-D99990ABC8EE}">
      <dgm:prSet/>
      <dgm:spPr/>
      <dgm:t>
        <a:bodyPr/>
        <a:lstStyle/>
        <a:p>
          <a:endParaRPr lang="en-IN"/>
        </a:p>
      </dgm:t>
    </dgm:pt>
    <dgm:pt modelId="{B638C75D-5E26-4E3D-A5D4-23250FFCC06C}">
      <dgm:prSet phldrT="[Text]" custT="1"/>
      <dgm:spPr>
        <a:solidFill>
          <a:schemeClr val="accent5">
            <a:lumMod val="60000"/>
            <a:lumOff val="40000"/>
            <a:alpha val="90000"/>
          </a:schemeClr>
        </a:solidFill>
      </dgm:spPr>
      <dgm:t>
        <a:bodyPr/>
        <a:lstStyle/>
        <a:p>
          <a:endParaRPr lang="en-IN" sz="2800" dirty="0"/>
        </a:p>
      </dgm:t>
    </dgm:pt>
    <dgm:pt modelId="{7A5529E1-218E-4072-8B44-CCB999EF0CB2}" type="sibTrans" cxnId="{0DEA0A12-0BB9-419A-8DE2-8A3E5AB357C2}">
      <dgm:prSet/>
      <dgm:spPr/>
      <dgm:t>
        <a:bodyPr/>
        <a:lstStyle/>
        <a:p>
          <a:endParaRPr lang="en-IN"/>
        </a:p>
      </dgm:t>
    </dgm:pt>
    <dgm:pt modelId="{432BB2C1-C41E-48D1-ABA9-E06CDF6C82F7}" type="parTrans" cxnId="{0DEA0A12-0BB9-419A-8DE2-8A3E5AB357C2}">
      <dgm:prSet/>
      <dgm:spPr/>
      <dgm:t>
        <a:bodyPr/>
        <a:lstStyle/>
        <a:p>
          <a:endParaRPr lang="en-IN"/>
        </a:p>
      </dgm:t>
    </dgm:pt>
    <dgm:pt modelId="{FE92BFE6-62FE-4A4F-A059-86DCBEF43B49}">
      <dgm:prSet custT="1"/>
      <dgm:spPr/>
      <dgm:t>
        <a:bodyPr/>
        <a:lstStyle/>
        <a:p>
          <a:r>
            <a:rPr lang="en-US" sz="3200" dirty="0" smtClean="0"/>
            <a:t>Recording the history</a:t>
          </a:r>
          <a:endParaRPr lang="en-US" sz="3200" dirty="0" smtClean="0"/>
        </a:p>
      </dgm:t>
    </dgm:pt>
    <dgm:pt modelId="{001D6041-5A8E-4AC7-8AB6-F11ABDD298B0}" type="parTrans" cxnId="{79968B84-4763-4D5D-A68D-742C717AA6A2}">
      <dgm:prSet/>
      <dgm:spPr/>
      <dgm:t>
        <a:bodyPr/>
        <a:lstStyle/>
        <a:p>
          <a:endParaRPr lang="en-US"/>
        </a:p>
      </dgm:t>
    </dgm:pt>
    <dgm:pt modelId="{61BB5213-D139-467B-9C75-D6129EB9D2C5}" type="sibTrans" cxnId="{79968B84-4763-4D5D-A68D-742C717AA6A2}">
      <dgm:prSet/>
      <dgm:spPr/>
      <dgm:t>
        <a:bodyPr/>
        <a:lstStyle/>
        <a:p>
          <a:endParaRPr lang="en-US"/>
        </a:p>
      </dgm:t>
    </dgm:pt>
    <dgm:pt modelId="{6B9C9750-BFD4-478B-B529-B59D48FB1E07}">
      <dgm:prSet custT="1"/>
      <dgm:spPr/>
      <dgm:t>
        <a:bodyPr/>
        <a:lstStyle/>
        <a:p>
          <a:r>
            <a:rPr lang="en-US" sz="3200" dirty="0" smtClean="0"/>
            <a:t>Clinical examination</a:t>
          </a:r>
          <a:endParaRPr lang="en-US" sz="3200" dirty="0" smtClean="0"/>
        </a:p>
      </dgm:t>
    </dgm:pt>
    <dgm:pt modelId="{3EF45CD7-8379-46F2-ADE0-875F7A1B2334}" type="parTrans" cxnId="{3782CB37-3051-49B9-9758-9EE63709A08E}">
      <dgm:prSet/>
      <dgm:spPr/>
      <dgm:t>
        <a:bodyPr/>
        <a:lstStyle/>
        <a:p>
          <a:endParaRPr lang="en-US"/>
        </a:p>
      </dgm:t>
    </dgm:pt>
    <dgm:pt modelId="{B5C3E47C-98BD-44B7-B518-3ABC94713433}" type="sibTrans" cxnId="{3782CB37-3051-49B9-9758-9EE63709A08E}">
      <dgm:prSet/>
      <dgm:spPr/>
      <dgm:t>
        <a:bodyPr/>
        <a:lstStyle/>
        <a:p>
          <a:endParaRPr lang="en-US"/>
        </a:p>
      </dgm:t>
    </dgm:pt>
    <dgm:pt modelId="{F3B0F4C6-F0AA-4D0E-9791-830A72265C8F}">
      <dgm:prSet custT="1"/>
      <dgm:spPr/>
      <dgm:t>
        <a:bodyPr/>
        <a:lstStyle/>
        <a:p>
          <a:r>
            <a:rPr lang="en-US" sz="3200" dirty="0" smtClean="0"/>
            <a:t>Provisional diagnosis</a:t>
          </a:r>
          <a:endParaRPr lang="en-US" sz="3200" dirty="0" smtClean="0"/>
        </a:p>
      </dgm:t>
    </dgm:pt>
    <dgm:pt modelId="{4010DD59-73CF-49FF-A1DE-CAF4A0318C94}" type="parTrans" cxnId="{07171C70-3FFA-4794-80EF-FCABF7BE2A53}">
      <dgm:prSet/>
      <dgm:spPr/>
      <dgm:t>
        <a:bodyPr/>
        <a:lstStyle/>
        <a:p>
          <a:endParaRPr lang="en-US"/>
        </a:p>
      </dgm:t>
    </dgm:pt>
    <dgm:pt modelId="{53078453-8868-49EF-B484-D2E4F8E83A69}" type="sibTrans" cxnId="{07171C70-3FFA-4794-80EF-FCABF7BE2A53}">
      <dgm:prSet/>
      <dgm:spPr/>
      <dgm:t>
        <a:bodyPr/>
        <a:lstStyle/>
        <a:p>
          <a:endParaRPr lang="en-US"/>
        </a:p>
      </dgm:t>
    </dgm:pt>
    <dgm:pt modelId="{B43E910F-7D0C-46F9-9B82-CD610E572748}">
      <dgm:prSet custT="1"/>
      <dgm:spPr/>
      <dgm:t>
        <a:bodyPr/>
        <a:lstStyle/>
        <a:p>
          <a:r>
            <a:rPr lang="en-US" sz="3200" dirty="0" smtClean="0"/>
            <a:t>Special examination</a:t>
          </a:r>
          <a:endParaRPr lang="en-US" sz="3200" dirty="0" smtClean="0"/>
        </a:p>
      </dgm:t>
    </dgm:pt>
    <dgm:pt modelId="{02EBF5A8-10DA-48CF-83D2-69AC743FC940}" type="parTrans" cxnId="{100C16D9-9C7A-4980-8915-0AE79BEEC5EF}">
      <dgm:prSet/>
      <dgm:spPr/>
      <dgm:t>
        <a:bodyPr/>
        <a:lstStyle/>
        <a:p>
          <a:endParaRPr lang="en-US"/>
        </a:p>
      </dgm:t>
    </dgm:pt>
    <dgm:pt modelId="{173A98B3-CAA7-48C4-B1B0-367F4D381852}" type="sibTrans" cxnId="{100C16D9-9C7A-4980-8915-0AE79BEEC5EF}">
      <dgm:prSet/>
      <dgm:spPr/>
      <dgm:t>
        <a:bodyPr/>
        <a:lstStyle/>
        <a:p>
          <a:endParaRPr lang="en-US"/>
        </a:p>
      </dgm:t>
    </dgm:pt>
    <dgm:pt modelId="{5F97CC77-719E-4A97-838F-CD24F362DB79}">
      <dgm:prSet custT="1"/>
      <dgm:spPr/>
      <dgm:t>
        <a:bodyPr/>
        <a:lstStyle/>
        <a:p>
          <a:r>
            <a:rPr lang="en-US" sz="3200" dirty="0" smtClean="0"/>
            <a:t>Final diagnosis</a:t>
          </a:r>
          <a:endParaRPr lang="en-US" sz="3200" dirty="0" smtClean="0"/>
        </a:p>
      </dgm:t>
    </dgm:pt>
    <dgm:pt modelId="{93195B8A-2689-45EA-AF2A-49EFB6BA579F}" type="parTrans" cxnId="{CF3705B8-2F36-445D-8419-415171585CB8}">
      <dgm:prSet/>
      <dgm:spPr/>
      <dgm:t>
        <a:bodyPr/>
        <a:lstStyle/>
        <a:p>
          <a:endParaRPr lang="en-US"/>
        </a:p>
      </dgm:t>
    </dgm:pt>
    <dgm:pt modelId="{DD7410B3-D8BA-449E-AEEB-BDD4DDEA4172}" type="sibTrans" cxnId="{CF3705B8-2F36-445D-8419-415171585CB8}">
      <dgm:prSet/>
      <dgm:spPr/>
      <dgm:t>
        <a:bodyPr/>
        <a:lstStyle/>
        <a:p>
          <a:endParaRPr lang="en-US"/>
        </a:p>
      </dgm:t>
    </dgm:pt>
    <dgm:pt modelId="{71A02DB5-FB2A-40E5-911E-6640C7104EAA}">
      <dgm:prSet custT="1"/>
      <dgm:spPr/>
      <dgm:t>
        <a:bodyPr/>
        <a:lstStyle/>
        <a:p>
          <a:r>
            <a:rPr lang="en-US" sz="3200" dirty="0" smtClean="0"/>
            <a:t>Treatment planning</a:t>
          </a:r>
          <a:endParaRPr lang="en-US" sz="3200" dirty="0"/>
        </a:p>
      </dgm:t>
    </dgm:pt>
    <dgm:pt modelId="{A0380FAB-F303-412A-9D6B-D1D96F5574C8}" type="parTrans" cxnId="{1BC22400-52F2-4C4E-B289-89FEEF60C5C3}">
      <dgm:prSet/>
      <dgm:spPr/>
      <dgm:t>
        <a:bodyPr/>
        <a:lstStyle/>
        <a:p>
          <a:endParaRPr lang="en-US"/>
        </a:p>
      </dgm:t>
    </dgm:pt>
    <dgm:pt modelId="{C62CC6AD-B1BF-47DC-A170-BCF9C5DDEA13}" type="sibTrans" cxnId="{1BC22400-52F2-4C4E-B289-89FEEF60C5C3}">
      <dgm:prSet/>
      <dgm:spPr/>
      <dgm:t>
        <a:bodyPr/>
        <a:lstStyle/>
        <a:p>
          <a:endParaRPr lang="en-US"/>
        </a:p>
      </dgm:t>
    </dgm:pt>
    <dgm:pt modelId="{33B8C528-80B2-472D-9692-8F1788AB7EC9}" type="pres">
      <dgm:prSet presAssocID="{B36805F1-1A26-4EA3-9773-7CB7D0B74A4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DD4A62C7-52B3-4878-BF01-E85F977063BD}" type="pres">
      <dgm:prSet presAssocID="{69D16008-07C8-4217-92C4-09136E1731E2}" presName="linNode" presStyleCnt="0"/>
      <dgm:spPr/>
    </dgm:pt>
    <dgm:pt modelId="{D4CBDBA8-A4E6-4F9A-B98A-1579BA25CE39}" type="pres">
      <dgm:prSet presAssocID="{69D16008-07C8-4217-92C4-09136E1731E2}" presName="parentText" presStyleLbl="node1" presStyleIdx="0" presStyleCnt="3" custLinFactNeighborY="-151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1D7AD5C-DB44-4A19-8B7F-FADF354433E5}" type="pres">
      <dgm:prSet presAssocID="{69D16008-07C8-4217-92C4-09136E1731E2}" presName="descendantText" presStyleLbl="alignAccFollowNode1" presStyleIdx="0" presStyleCnt="3" custScaleY="112318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20CC4C3-A18D-47A0-B61A-C86FAC7878AB}" type="pres">
      <dgm:prSet presAssocID="{0102D502-5EC6-4341-9353-D063FEA34653}" presName="sp" presStyleCnt="0"/>
      <dgm:spPr/>
    </dgm:pt>
    <dgm:pt modelId="{54A3307B-93E8-4A13-9DC4-895525361CF7}" type="pres">
      <dgm:prSet presAssocID="{A941703B-3989-4CCF-82DF-D90B0FAABB1E}" presName="linNode" presStyleCnt="0"/>
      <dgm:spPr/>
    </dgm:pt>
    <dgm:pt modelId="{9C9D0967-FA58-46BA-9235-5B5B6530A1AA}" type="pres">
      <dgm:prSet presAssocID="{A941703B-3989-4CCF-82DF-D90B0FAABB1E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D89CD7F-7917-4904-80B4-783F736258A1}" type="pres">
      <dgm:prSet presAssocID="{A941703B-3989-4CCF-82DF-D90B0FAABB1E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44D8222-4A71-4720-8FA7-1D26A5AFF0B5}" type="pres">
      <dgm:prSet presAssocID="{A780C15A-201C-4148-AC6F-614AE8DAB747}" presName="sp" presStyleCnt="0"/>
      <dgm:spPr/>
    </dgm:pt>
    <dgm:pt modelId="{AFE0987D-7B5A-4C81-BA3B-2D2739472C53}" type="pres">
      <dgm:prSet presAssocID="{85681603-BE50-42FD-A9CC-64FFB9A98157}" presName="linNode" presStyleCnt="0"/>
      <dgm:spPr/>
    </dgm:pt>
    <dgm:pt modelId="{CF365A74-CAAD-414D-A1D9-DFD9ADC1E2B8}" type="pres">
      <dgm:prSet presAssocID="{85681603-BE50-42FD-A9CC-64FFB9A98157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67F6727-7A83-4D6F-B692-20DDFF77EE91}" type="pres">
      <dgm:prSet presAssocID="{85681603-BE50-42FD-A9CC-64FFB9A98157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D42E10E6-8EF5-4317-9684-0575B5A4586E}" type="presOf" srcId="{B43E910F-7D0C-46F9-9B82-CD610E572748}" destId="{ED89CD7F-7917-4904-80B4-783F736258A1}" srcOrd="0" destOrd="2" presId="urn:microsoft.com/office/officeart/2005/8/layout/vList5"/>
    <dgm:cxn modelId="{48FE8B0C-3490-42AF-A3B5-F4D8E236A87F}" type="presOf" srcId="{C359A1FE-0145-4C64-A42E-34284E3F2E08}" destId="{ED89CD7F-7917-4904-80B4-783F736258A1}" srcOrd="0" destOrd="0" presId="urn:microsoft.com/office/officeart/2005/8/layout/vList5"/>
    <dgm:cxn modelId="{100C16D9-9C7A-4980-8915-0AE79BEEC5EF}" srcId="{A941703B-3989-4CCF-82DF-D90B0FAABB1E}" destId="{B43E910F-7D0C-46F9-9B82-CD610E572748}" srcOrd="2" destOrd="0" parTransId="{02EBF5A8-10DA-48CF-83D2-69AC743FC940}" sibTransId="{173A98B3-CAA7-48C4-B1B0-367F4D381852}"/>
    <dgm:cxn modelId="{40A79D95-3BB9-42FB-9F76-11E9359709B2}" type="presOf" srcId="{71A02DB5-FB2A-40E5-911E-6640C7104EAA}" destId="{E67F6727-7A83-4D6F-B692-20DDFF77EE91}" srcOrd="0" destOrd="2" presId="urn:microsoft.com/office/officeart/2005/8/layout/vList5"/>
    <dgm:cxn modelId="{A7A1E298-6126-43A5-BB0A-B4C366001085}" type="presOf" srcId="{85681603-BE50-42FD-A9CC-64FFB9A98157}" destId="{CF365A74-CAAD-414D-A1D9-DFD9ADC1E2B8}" srcOrd="0" destOrd="0" presId="urn:microsoft.com/office/officeart/2005/8/layout/vList5"/>
    <dgm:cxn modelId="{D902B935-A2FF-41E8-9320-CECA4159B0FF}" type="presOf" srcId="{FE92BFE6-62FE-4A4F-A059-86DCBEF43B49}" destId="{F1D7AD5C-DB44-4A19-8B7F-FADF354433E5}" srcOrd="0" destOrd="1" presId="urn:microsoft.com/office/officeart/2005/8/layout/vList5"/>
    <dgm:cxn modelId="{66E5294D-CE2E-45DC-813F-8F280F56E14D}" srcId="{B36805F1-1A26-4EA3-9773-7CB7D0B74A47}" destId="{A941703B-3989-4CCF-82DF-D90B0FAABB1E}" srcOrd="1" destOrd="0" parTransId="{623A81B0-AA61-4533-B4EF-1AED26F973FA}" sibTransId="{A780C15A-201C-4148-AC6F-614AE8DAB747}"/>
    <dgm:cxn modelId="{8ABFABE8-EC2C-468B-BAA7-70097255D4B1}" type="presOf" srcId="{5F97CC77-719E-4A97-838F-CD24F362DB79}" destId="{E67F6727-7A83-4D6F-B692-20DDFF77EE91}" srcOrd="0" destOrd="1" presId="urn:microsoft.com/office/officeart/2005/8/layout/vList5"/>
    <dgm:cxn modelId="{79968B84-4763-4D5D-A68D-742C717AA6A2}" srcId="{69D16008-07C8-4217-92C4-09136E1731E2}" destId="{FE92BFE6-62FE-4A4F-A059-86DCBEF43B49}" srcOrd="1" destOrd="0" parTransId="{001D6041-5A8E-4AC7-8AB6-F11ABDD298B0}" sibTransId="{61BB5213-D139-467B-9C75-D6129EB9D2C5}"/>
    <dgm:cxn modelId="{F786EE2D-1534-43E2-A9D0-CF4E58CEF4D8}" type="presOf" srcId="{B36805F1-1A26-4EA3-9773-7CB7D0B74A47}" destId="{33B8C528-80B2-472D-9692-8F1788AB7EC9}" srcOrd="0" destOrd="0" presId="urn:microsoft.com/office/officeart/2005/8/layout/vList5"/>
    <dgm:cxn modelId="{C5F9F286-A0D9-4819-B29F-BBD72255E484}" srcId="{B36805F1-1A26-4EA3-9773-7CB7D0B74A47}" destId="{69D16008-07C8-4217-92C4-09136E1731E2}" srcOrd="0" destOrd="0" parTransId="{C40A0F2F-4C93-4F39-82E3-A7ABA116290C}" sibTransId="{0102D502-5EC6-4341-9353-D063FEA34653}"/>
    <dgm:cxn modelId="{BEF78FB1-7228-41EE-8839-1CFE77CD600A}" srcId="{A941703B-3989-4CCF-82DF-D90B0FAABB1E}" destId="{C359A1FE-0145-4C64-A42E-34284E3F2E08}" srcOrd="0" destOrd="0" parTransId="{919A282E-3D4A-4D20-9FCD-43521C15E4B0}" sibTransId="{6115E501-B288-4BD8-9913-8AFAF9AD0260}"/>
    <dgm:cxn modelId="{EB748EE4-0C20-4F94-9976-3AA32F8F9577}" type="presOf" srcId="{B638C75D-5E26-4E3D-A5D4-23250FFCC06C}" destId="{F1D7AD5C-DB44-4A19-8B7F-FADF354433E5}" srcOrd="0" destOrd="0" presId="urn:microsoft.com/office/officeart/2005/8/layout/vList5"/>
    <dgm:cxn modelId="{64071BD1-A15D-4DA0-86B2-A7E57209354F}" type="presOf" srcId="{CF78353C-ED4A-44F8-82B9-AB8E4EAFD0F1}" destId="{E67F6727-7A83-4D6F-B692-20DDFF77EE91}" srcOrd="0" destOrd="0" presId="urn:microsoft.com/office/officeart/2005/8/layout/vList5"/>
    <dgm:cxn modelId="{0DEA0A12-0BB9-419A-8DE2-8A3E5AB357C2}" srcId="{69D16008-07C8-4217-92C4-09136E1731E2}" destId="{B638C75D-5E26-4E3D-A5D4-23250FFCC06C}" srcOrd="0" destOrd="0" parTransId="{432BB2C1-C41E-48D1-ABA9-E06CDF6C82F7}" sibTransId="{7A5529E1-218E-4072-8B44-CCB999EF0CB2}"/>
    <dgm:cxn modelId="{70DC0632-5769-435E-8FC4-D99990ABC8EE}" srcId="{85681603-BE50-42FD-A9CC-64FFB9A98157}" destId="{CF78353C-ED4A-44F8-82B9-AB8E4EAFD0F1}" srcOrd="0" destOrd="0" parTransId="{54F185F7-14B0-456C-85EA-EEB4DF057879}" sibTransId="{2A20F437-CC18-4F4D-A35D-EF123183B3B3}"/>
    <dgm:cxn modelId="{ABA358D5-0B59-455D-938B-F5CD6AC9100E}" type="presOf" srcId="{F3B0F4C6-F0AA-4D0E-9791-830A72265C8F}" destId="{ED89CD7F-7917-4904-80B4-783F736258A1}" srcOrd="0" destOrd="1" presId="urn:microsoft.com/office/officeart/2005/8/layout/vList5"/>
    <dgm:cxn modelId="{CF3705B8-2F36-445D-8419-415171585CB8}" srcId="{85681603-BE50-42FD-A9CC-64FFB9A98157}" destId="{5F97CC77-719E-4A97-838F-CD24F362DB79}" srcOrd="1" destOrd="0" parTransId="{93195B8A-2689-45EA-AF2A-49EFB6BA579F}" sibTransId="{DD7410B3-D8BA-449E-AEEB-BDD4DDEA4172}"/>
    <dgm:cxn modelId="{1BC22400-52F2-4C4E-B289-89FEEF60C5C3}" srcId="{85681603-BE50-42FD-A9CC-64FFB9A98157}" destId="{71A02DB5-FB2A-40E5-911E-6640C7104EAA}" srcOrd="2" destOrd="0" parTransId="{A0380FAB-F303-412A-9D6B-D1D96F5574C8}" sibTransId="{C62CC6AD-B1BF-47DC-A170-BCF9C5DDEA13}"/>
    <dgm:cxn modelId="{07171C70-3FFA-4794-80EF-FCABF7BE2A53}" srcId="{A941703B-3989-4CCF-82DF-D90B0FAABB1E}" destId="{F3B0F4C6-F0AA-4D0E-9791-830A72265C8F}" srcOrd="1" destOrd="0" parTransId="{4010DD59-73CF-49FF-A1DE-CAF4A0318C94}" sibTransId="{53078453-8868-49EF-B484-D2E4F8E83A69}"/>
    <dgm:cxn modelId="{3782CB37-3051-49B9-9758-9EE63709A08E}" srcId="{69D16008-07C8-4217-92C4-09136E1731E2}" destId="{6B9C9750-BFD4-478B-B529-B59D48FB1E07}" srcOrd="2" destOrd="0" parTransId="{3EF45CD7-8379-46F2-ADE0-875F7A1B2334}" sibTransId="{B5C3E47C-98BD-44B7-B518-3ABC94713433}"/>
    <dgm:cxn modelId="{E9CF904B-A546-4946-A214-EAFF7A300CCF}" type="presOf" srcId="{A941703B-3989-4CCF-82DF-D90B0FAABB1E}" destId="{9C9D0967-FA58-46BA-9235-5B5B6530A1AA}" srcOrd="0" destOrd="0" presId="urn:microsoft.com/office/officeart/2005/8/layout/vList5"/>
    <dgm:cxn modelId="{0617CFDD-9050-420B-98F8-383EB9835786}" srcId="{B36805F1-1A26-4EA3-9773-7CB7D0B74A47}" destId="{85681603-BE50-42FD-A9CC-64FFB9A98157}" srcOrd="2" destOrd="0" parTransId="{16F102E4-6FD0-413E-AF0B-9570D55D97BD}" sibTransId="{627C5BB0-3A72-45D9-A394-256EE3986AB3}"/>
    <dgm:cxn modelId="{E95CA392-7528-462D-B010-D17510395D22}" type="presOf" srcId="{69D16008-07C8-4217-92C4-09136E1731E2}" destId="{D4CBDBA8-A4E6-4F9A-B98A-1579BA25CE39}" srcOrd="0" destOrd="0" presId="urn:microsoft.com/office/officeart/2005/8/layout/vList5"/>
    <dgm:cxn modelId="{383C514B-AA4E-45CB-84C1-A6813C77B149}" type="presOf" srcId="{6B9C9750-BFD4-478B-B529-B59D48FB1E07}" destId="{F1D7AD5C-DB44-4A19-8B7F-FADF354433E5}" srcOrd="0" destOrd="2" presId="urn:microsoft.com/office/officeart/2005/8/layout/vList5"/>
    <dgm:cxn modelId="{BD1CE3EC-9766-4B1D-9C9D-D86A104F3FB6}" type="presParOf" srcId="{33B8C528-80B2-472D-9692-8F1788AB7EC9}" destId="{DD4A62C7-52B3-4878-BF01-E85F977063BD}" srcOrd="0" destOrd="0" presId="urn:microsoft.com/office/officeart/2005/8/layout/vList5"/>
    <dgm:cxn modelId="{BCFF8525-23CA-4B27-86D0-F180FD3D54F2}" type="presParOf" srcId="{DD4A62C7-52B3-4878-BF01-E85F977063BD}" destId="{D4CBDBA8-A4E6-4F9A-B98A-1579BA25CE39}" srcOrd="0" destOrd="0" presId="urn:microsoft.com/office/officeart/2005/8/layout/vList5"/>
    <dgm:cxn modelId="{2121CD41-E928-4CD9-9C4B-6A20A8F64C58}" type="presParOf" srcId="{DD4A62C7-52B3-4878-BF01-E85F977063BD}" destId="{F1D7AD5C-DB44-4A19-8B7F-FADF354433E5}" srcOrd="1" destOrd="0" presId="urn:microsoft.com/office/officeart/2005/8/layout/vList5"/>
    <dgm:cxn modelId="{F8C6F102-BB77-4AF2-A430-CC5688620589}" type="presParOf" srcId="{33B8C528-80B2-472D-9692-8F1788AB7EC9}" destId="{C20CC4C3-A18D-47A0-B61A-C86FAC7878AB}" srcOrd="1" destOrd="0" presId="urn:microsoft.com/office/officeart/2005/8/layout/vList5"/>
    <dgm:cxn modelId="{BA3AD654-554C-49EB-ABC5-6C51D8F15C9B}" type="presParOf" srcId="{33B8C528-80B2-472D-9692-8F1788AB7EC9}" destId="{54A3307B-93E8-4A13-9DC4-895525361CF7}" srcOrd="2" destOrd="0" presId="urn:microsoft.com/office/officeart/2005/8/layout/vList5"/>
    <dgm:cxn modelId="{667C977D-99EF-4409-8F3C-0721ECBE1639}" type="presParOf" srcId="{54A3307B-93E8-4A13-9DC4-895525361CF7}" destId="{9C9D0967-FA58-46BA-9235-5B5B6530A1AA}" srcOrd="0" destOrd="0" presId="urn:microsoft.com/office/officeart/2005/8/layout/vList5"/>
    <dgm:cxn modelId="{310EFBB6-BA79-4175-BAE4-FB594327B300}" type="presParOf" srcId="{54A3307B-93E8-4A13-9DC4-895525361CF7}" destId="{ED89CD7F-7917-4904-80B4-783F736258A1}" srcOrd="1" destOrd="0" presId="urn:microsoft.com/office/officeart/2005/8/layout/vList5"/>
    <dgm:cxn modelId="{206F62D3-49A9-44BD-A0EC-86ADBD5666FA}" type="presParOf" srcId="{33B8C528-80B2-472D-9692-8F1788AB7EC9}" destId="{644D8222-4A71-4720-8FA7-1D26A5AFF0B5}" srcOrd="3" destOrd="0" presId="urn:microsoft.com/office/officeart/2005/8/layout/vList5"/>
    <dgm:cxn modelId="{EAFC0317-6A3F-40B0-8B78-AC3BDEC496D1}" type="presParOf" srcId="{33B8C528-80B2-472D-9692-8F1788AB7EC9}" destId="{AFE0987D-7B5A-4C81-BA3B-2D2739472C53}" srcOrd="4" destOrd="0" presId="urn:microsoft.com/office/officeart/2005/8/layout/vList5"/>
    <dgm:cxn modelId="{9EDF7B23-CCBD-4D85-94F1-18FE14874750}" type="presParOf" srcId="{AFE0987D-7B5A-4C81-BA3B-2D2739472C53}" destId="{CF365A74-CAAD-414D-A1D9-DFD9ADC1E2B8}" srcOrd="0" destOrd="0" presId="urn:microsoft.com/office/officeart/2005/8/layout/vList5"/>
    <dgm:cxn modelId="{4588C586-18A1-477A-A7D5-6DABAC10B014}" type="presParOf" srcId="{AFE0987D-7B5A-4C81-BA3B-2D2739472C53}" destId="{E67F6727-7A83-4D6F-B692-20DDFF77EE91}" srcOrd="1" destOrd="0" presId="urn:microsoft.com/office/officeart/2005/8/layout/vList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2CDCE2-6307-42C8-8A4D-9E0E8F79586F}" type="doc">
      <dgm:prSet loTypeId="urn:microsoft.com/office/officeart/2011/layout/HexagonRadial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0021173F-83AF-4388-B5E2-E5B6CDE11931}">
      <dgm:prSet phldrT="[Text]"/>
      <dgm:spPr>
        <a:solidFill>
          <a:srgbClr val="FF6699"/>
        </a:solidFill>
      </dgm:spPr>
      <dgm:t>
        <a:bodyPr/>
        <a:lstStyle/>
        <a:p>
          <a:r>
            <a:rPr lang="en-US" dirty="0" smtClean="0"/>
            <a:t>Examination outline</a:t>
          </a:r>
          <a:endParaRPr lang="en-IN" dirty="0"/>
        </a:p>
      </dgm:t>
    </dgm:pt>
    <dgm:pt modelId="{CFE57730-F49E-491B-A406-910C285B98C5}" type="parTrans" cxnId="{8C3E7E6B-B42C-4F44-A697-16930BC4807F}">
      <dgm:prSet/>
      <dgm:spPr/>
      <dgm:t>
        <a:bodyPr/>
        <a:lstStyle/>
        <a:p>
          <a:endParaRPr lang="en-IN"/>
        </a:p>
      </dgm:t>
    </dgm:pt>
    <dgm:pt modelId="{650704AB-59EB-4AEE-96CD-E3A4C2D62BD9}" type="sibTrans" cxnId="{8C3E7E6B-B42C-4F44-A697-16930BC4807F}">
      <dgm:prSet/>
      <dgm:spPr/>
      <dgm:t>
        <a:bodyPr/>
        <a:lstStyle/>
        <a:p>
          <a:endParaRPr lang="en-IN"/>
        </a:p>
      </dgm:t>
    </dgm:pt>
    <dgm:pt modelId="{24B6AB70-5C00-4E97-88B9-092ABE7EE334}">
      <dgm:prSet phldrT="[Text]"/>
      <dgm:spPr>
        <a:solidFill>
          <a:srgbClr val="00CCFF"/>
        </a:solidFill>
      </dgm:spPr>
      <dgm:t>
        <a:bodyPr/>
        <a:lstStyle/>
        <a:p>
          <a:r>
            <a:rPr lang="en-US" dirty="0" smtClean="0"/>
            <a:t>General survey of the patient</a:t>
          </a:r>
          <a:endParaRPr lang="en-IN" dirty="0"/>
        </a:p>
      </dgm:t>
    </dgm:pt>
    <dgm:pt modelId="{1078227C-B45F-41D9-B00E-AB8BB048C0F6}" type="parTrans" cxnId="{EB45615E-751A-46A0-9BF6-218CA209E82C}">
      <dgm:prSet/>
      <dgm:spPr/>
      <dgm:t>
        <a:bodyPr/>
        <a:lstStyle/>
        <a:p>
          <a:endParaRPr lang="en-IN"/>
        </a:p>
      </dgm:t>
    </dgm:pt>
    <dgm:pt modelId="{F82EEBA7-E0B7-440B-8437-46B4FF017E09}" type="sibTrans" cxnId="{EB45615E-751A-46A0-9BF6-218CA209E82C}">
      <dgm:prSet/>
      <dgm:spPr/>
      <dgm:t>
        <a:bodyPr/>
        <a:lstStyle/>
        <a:p>
          <a:endParaRPr lang="en-IN"/>
        </a:p>
      </dgm:t>
    </dgm:pt>
    <dgm:pt modelId="{4ED0DA93-F4FB-43CB-84F3-E7C433038563}">
      <dgm:prSet phldrT="[Text]"/>
      <dgm:spPr>
        <a:solidFill>
          <a:srgbClr val="993366"/>
        </a:solidFill>
      </dgm:spPr>
      <dgm:t>
        <a:bodyPr/>
        <a:lstStyle/>
        <a:p>
          <a:r>
            <a:rPr lang="en-US" dirty="0" smtClean="0"/>
            <a:t>Examination of Head and Neck</a:t>
          </a:r>
          <a:endParaRPr lang="en-IN" dirty="0"/>
        </a:p>
      </dgm:t>
    </dgm:pt>
    <dgm:pt modelId="{93AF5BAB-0233-4D5A-9312-2B1F81CE1758}" type="parTrans" cxnId="{F7C9F175-A539-4D28-AF84-FF418AD8C27C}">
      <dgm:prSet/>
      <dgm:spPr/>
      <dgm:t>
        <a:bodyPr/>
        <a:lstStyle/>
        <a:p>
          <a:endParaRPr lang="en-IN"/>
        </a:p>
      </dgm:t>
    </dgm:pt>
    <dgm:pt modelId="{06FEBD08-BC47-43DE-A07E-02CEA7553F19}" type="sibTrans" cxnId="{F7C9F175-A539-4D28-AF84-FF418AD8C27C}">
      <dgm:prSet/>
      <dgm:spPr/>
      <dgm:t>
        <a:bodyPr/>
        <a:lstStyle/>
        <a:p>
          <a:endParaRPr lang="en-IN"/>
        </a:p>
      </dgm:t>
    </dgm:pt>
    <dgm:pt modelId="{1FA403F2-2486-41A8-BE25-38F35C4B692E}">
      <dgm:prSet phldrT="[Text]"/>
      <dgm:spPr>
        <a:solidFill>
          <a:srgbClr val="C00000"/>
        </a:solidFill>
      </dgm:spPr>
      <dgm:t>
        <a:bodyPr/>
        <a:lstStyle/>
        <a:p>
          <a:r>
            <a:rPr lang="en-US" dirty="0" smtClean="0"/>
            <a:t>Examination of the oral cavity</a:t>
          </a:r>
          <a:endParaRPr lang="en-IN" dirty="0"/>
        </a:p>
      </dgm:t>
    </dgm:pt>
    <dgm:pt modelId="{B16C184B-F58C-4478-9FF6-26797D1BF01B}" type="parTrans" cxnId="{87AC622B-8694-4508-A667-36B57E4867C4}">
      <dgm:prSet/>
      <dgm:spPr/>
      <dgm:t>
        <a:bodyPr/>
        <a:lstStyle/>
        <a:p>
          <a:endParaRPr lang="en-IN"/>
        </a:p>
      </dgm:t>
    </dgm:pt>
    <dgm:pt modelId="{9ED2D258-A8B1-4EAF-8D01-9845B84623AB}" type="sibTrans" cxnId="{87AC622B-8694-4508-A667-36B57E4867C4}">
      <dgm:prSet/>
      <dgm:spPr/>
      <dgm:t>
        <a:bodyPr/>
        <a:lstStyle/>
        <a:p>
          <a:endParaRPr lang="en-IN"/>
        </a:p>
      </dgm:t>
    </dgm:pt>
    <dgm:pt modelId="{34950BE7-6678-4B04-8579-115FDF7BCF42}">
      <dgm:prSet phldrT="[Text]"/>
      <dgm:spPr>
        <a:solidFill>
          <a:srgbClr val="66FFFF"/>
        </a:solidFill>
      </dgm:spPr>
      <dgm:t>
        <a:bodyPr/>
        <a:lstStyle/>
        <a:p>
          <a:r>
            <a:rPr lang="en-US" dirty="0" smtClean="0"/>
            <a:t>Speech, swallowing and perioral musculature</a:t>
          </a:r>
          <a:endParaRPr lang="en-IN" dirty="0"/>
        </a:p>
      </dgm:t>
    </dgm:pt>
    <dgm:pt modelId="{5DFAD50F-FACA-4EAE-B58D-8B61031512A5}" type="parTrans" cxnId="{034515DA-4C6F-46FD-A9E6-E994FBF3B4C9}">
      <dgm:prSet/>
      <dgm:spPr/>
      <dgm:t>
        <a:bodyPr/>
        <a:lstStyle/>
        <a:p>
          <a:endParaRPr lang="en-IN"/>
        </a:p>
      </dgm:t>
    </dgm:pt>
    <dgm:pt modelId="{B14EF6C7-4C19-47E0-8E46-5728D094D3A6}" type="sibTrans" cxnId="{034515DA-4C6F-46FD-A9E6-E994FBF3B4C9}">
      <dgm:prSet/>
      <dgm:spPr/>
      <dgm:t>
        <a:bodyPr/>
        <a:lstStyle/>
        <a:p>
          <a:endParaRPr lang="en-IN"/>
        </a:p>
      </dgm:t>
    </dgm:pt>
    <dgm:pt modelId="{DE767929-F3FB-42CE-9ED6-B2B909D1AF24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Diagnosis</a:t>
          </a:r>
          <a:endParaRPr lang="en-IN" dirty="0"/>
        </a:p>
      </dgm:t>
    </dgm:pt>
    <dgm:pt modelId="{CA3F6FCA-D563-4EBC-96B5-0E4A580B0CBB}" type="parTrans" cxnId="{20B47B94-0C5E-4AFA-ADE7-E21970245C48}">
      <dgm:prSet/>
      <dgm:spPr/>
      <dgm:t>
        <a:bodyPr/>
        <a:lstStyle/>
        <a:p>
          <a:endParaRPr lang="en-IN"/>
        </a:p>
      </dgm:t>
    </dgm:pt>
    <dgm:pt modelId="{72E5B35B-1760-4E83-8646-066754D21988}" type="sibTrans" cxnId="{20B47B94-0C5E-4AFA-ADE7-E21970245C48}">
      <dgm:prSet/>
      <dgm:spPr/>
      <dgm:t>
        <a:bodyPr/>
        <a:lstStyle/>
        <a:p>
          <a:endParaRPr lang="en-IN"/>
        </a:p>
      </dgm:t>
    </dgm:pt>
    <dgm:pt modelId="{50DC16FC-1024-49BD-8659-6A9BAC0DA54F}">
      <dgm:prSet phldrT="[Text]"/>
      <dgm:spPr>
        <a:solidFill>
          <a:srgbClr val="92D050"/>
        </a:solidFill>
      </dgm:spPr>
      <dgm:t>
        <a:bodyPr/>
        <a:lstStyle/>
        <a:p>
          <a:r>
            <a:rPr lang="en-US" dirty="0" smtClean="0"/>
            <a:t>Treatment planning</a:t>
          </a:r>
          <a:endParaRPr lang="en-IN" dirty="0"/>
        </a:p>
      </dgm:t>
    </dgm:pt>
    <dgm:pt modelId="{2073528A-350E-4D3D-9330-A9604063F036}" type="parTrans" cxnId="{62C54316-22CF-45C8-B945-0D48CD55DC19}">
      <dgm:prSet/>
      <dgm:spPr/>
      <dgm:t>
        <a:bodyPr/>
        <a:lstStyle/>
        <a:p>
          <a:endParaRPr lang="en-IN"/>
        </a:p>
      </dgm:t>
    </dgm:pt>
    <dgm:pt modelId="{C6688012-FFA8-4F50-B69A-4AF84300CD1A}" type="sibTrans" cxnId="{62C54316-22CF-45C8-B945-0D48CD55DC19}">
      <dgm:prSet/>
      <dgm:spPr/>
      <dgm:t>
        <a:bodyPr/>
        <a:lstStyle/>
        <a:p>
          <a:endParaRPr lang="en-IN"/>
        </a:p>
      </dgm:t>
    </dgm:pt>
    <dgm:pt modelId="{C3636A15-BCCF-419E-9495-0FD1EFD7245F}" type="pres">
      <dgm:prSet presAssocID="{582CDCE2-6307-42C8-8A4D-9E0E8F79586F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IN"/>
        </a:p>
      </dgm:t>
    </dgm:pt>
    <dgm:pt modelId="{6FCE4798-D131-47F6-9979-6EE2C54D6203}" type="pres">
      <dgm:prSet presAssocID="{0021173F-83AF-4388-B5E2-E5B6CDE11931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IN"/>
        </a:p>
      </dgm:t>
    </dgm:pt>
    <dgm:pt modelId="{257CBCBA-5FDD-4C3D-AD22-96BB2D17A872}" type="pres">
      <dgm:prSet presAssocID="{24B6AB70-5C00-4E97-88B9-092ABE7EE334}" presName="Accent1" presStyleCnt="0"/>
      <dgm:spPr/>
    </dgm:pt>
    <dgm:pt modelId="{42B4F8D7-DED8-4216-B3E5-5A6A306CA82A}" type="pres">
      <dgm:prSet presAssocID="{24B6AB70-5C00-4E97-88B9-092ABE7EE334}" presName="Accent" presStyleLbl="bgShp" presStyleIdx="0" presStyleCnt="6"/>
      <dgm:spPr/>
    </dgm:pt>
    <dgm:pt modelId="{323D929C-47E0-4E7E-9C7C-7A43A5F643EF}" type="pres">
      <dgm:prSet presAssocID="{24B6AB70-5C00-4E97-88B9-092ABE7EE334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1047974A-3E77-4E25-8E07-4B06DBFF994C}" type="pres">
      <dgm:prSet presAssocID="{4ED0DA93-F4FB-43CB-84F3-E7C433038563}" presName="Accent2" presStyleCnt="0"/>
      <dgm:spPr/>
    </dgm:pt>
    <dgm:pt modelId="{2ED96F82-17E9-4870-A92C-E6DD8EA8C1BD}" type="pres">
      <dgm:prSet presAssocID="{4ED0DA93-F4FB-43CB-84F3-E7C433038563}" presName="Accent" presStyleLbl="bgShp" presStyleIdx="1" presStyleCnt="6"/>
      <dgm:spPr/>
    </dgm:pt>
    <dgm:pt modelId="{FB8B3AF5-8198-4DE4-977A-90C4D4AD9562}" type="pres">
      <dgm:prSet presAssocID="{4ED0DA93-F4FB-43CB-84F3-E7C433038563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0863E30-E6BB-476F-8BE4-2C67A73BAC29}" type="pres">
      <dgm:prSet presAssocID="{1FA403F2-2486-41A8-BE25-38F35C4B692E}" presName="Accent3" presStyleCnt="0"/>
      <dgm:spPr/>
    </dgm:pt>
    <dgm:pt modelId="{2B7612D5-D5EF-46E3-8FD6-5B8E0474DD4E}" type="pres">
      <dgm:prSet presAssocID="{1FA403F2-2486-41A8-BE25-38F35C4B692E}" presName="Accent" presStyleLbl="bgShp" presStyleIdx="2" presStyleCnt="6"/>
      <dgm:spPr/>
    </dgm:pt>
    <dgm:pt modelId="{FC2A7CB7-6422-41CD-A1F9-B295054CE09C}" type="pres">
      <dgm:prSet presAssocID="{1FA403F2-2486-41A8-BE25-38F35C4B692E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964FEB0-4700-4783-9A7C-D94CA2A3B593}" type="pres">
      <dgm:prSet presAssocID="{34950BE7-6678-4B04-8579-115FDF7BCF42}" presName="Accent4" presStyleCnt="0"/>
      <dgm:spPr/>
    </dgm:pt>
    <dgm:pt modelId="{43948622-BCEB-4B02-8F92-E8C280FEAEF8}" type="pres">
      <dgm:prSet presAssocID="{34950BE7-6678-4B04-8579-115FDF7BCF42}" presName="Accent" presStyleLbl="bgShp" presStyleIdx="3" presStyleCnt="6"/>
      <dgm:spPr/>
    </dgm:pt>
    <dgm:pt modelId="{52ADD926-3485-4565-90A5-AD83FA75CB34}" type="pres">
      <dgm:prSet presAssocID="{34950BE7-6678-4B04-8579-115FDF7BCF42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EEC4F6D-BE7A-4250-AFB4-44D76150A034}" type="pres">
      <dgm:prSet presAssocID="{DE767929-F3FB-42CE-9ED6-B2B909D1AF24}" presName="Accent5" presStyleCnt="0"/>
      <dgm:spPr/>
    </dgm:pt>
    <dgm:pt modelId="{BC2CB220-C0AE-49A2-A4BB-8BFF655D322C}" type="pres">
      <dgm:prSet presAssocID="{DE767929-F3FB-42CE-9ED6-B2B909D1AF24}" presName="Accent" presStyleLbl="bgShp" presStyleIdx="4" presStyleCnt="6"/>
      <dgm:spPr/>
    </dgm:pt>
    <dgm:pt modelId="{08BD9EB6-2041-49F4-868D-13F0A2E2AD85}" type="pres">
      <dgm:prSet presAssocID="{DE767929-F3FB-42CE-9ED6-B2B909D1AF24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18D833F3-9544-4059-9C35-F1FC39D26D00}" type="pres">
      <dgm:prSet presAssocID="{50DC16FC-1024-49BD-8659-6A9BAC0DA54F}" presName="Accent6" presStyleCnt="0"/>
      <dgm:spPr/>
    </dgm:pt>
    <dgm:pt modelId="{53A10928-ECA6-43EC-A649-DB35F837551B}" type="pres">
      <dgm:prSet presAssocID="{50DC16FC-1024-49BD-8659-6A9BAC0DA54F}" presName="Accent" presStyleLbl="bgShp" presStyleIdx="5" presStyleCnt="6"/>
      <dgm:spPr/>
    </dgm:pt>
    <dgm:pt modelId="{A08C99F7-AF66-48D1-9D80-4D02245741E9}" type="pres">
      <dgm:prSet presAssocID="{50DC16FC-1024-49BD-8659-6A9BAC0DA54F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238B5FD7-43CF-4CC7-AA8C-538E96EBD1AD}" type="presOf" srcId="{50DC16FC-1024-49BD-8659-6A9BAC0DA54F}" destId="{A08C99F7-AF66-48D1-9D80-4D02245741E9}" srcOrd="0" destOrd="0" presId="urn:microsoft.com/office/officeart/2011/layout/HexagonRadial"/>
    <dgm:cxn modelId="{FA3B40F7-544F-4BAD-BDA7-0B113485B3DC}" type="presOf" srcId="{DE767929-F3FB-42CE-9ED6-B2B909D1AF24}" destId="{08BD9EB6-2041-49F4-868D-13F0A2E2AD85}" srcOrd="0" destOrd="0" presId="urn:microsoft.com/office/officeart/2011/layout/HexagonRadial"/>
    <dgm:cxn modelId="{20B47B94-0C5E-4AFA-ADE7-E21970245C48}" srcId="{0021173F-83AF-4388-B5E2-E5B6CDE11931}" destId="{DE767929-F3FB-42CE-9ED6-B2B909D1AF24}" srcOrd="4" destOrd="0" parTransId="{CA3F6FCA-D563-4EBC-96B5-0E4A580B0CBB}" sibTransId="{72E5B35B-1760-4E83-8646-066754D21988}"/>
    <dgm:cxn modelId="{87AC622B-8694-4508-A667-36B57E4867C4}" srcId="{0021173F-83AF-4388-B5E2-E5B6CDE11931}" destId="{1FA403F2-2486-41A8-BE25-38F35C4B692E}" srcOrd="2" destOrd="0" parTransId="{B16C184B-F58C-4478-9FF6-26797D1BF01B}" sibTransId="{9ED2D258-A8B1-4EAF-8D01-9845B84623AB}"/>
    <dgm:cxn modelId="{8C3E7E6B-B42C-4F44-A697-16930BC4807F}" srcId="{582CDCE2-6307-42C8-8A4D-9E0E8F79586F}" destId="{0021173F-83AF-4388-B5E2-E5B6CDE11931}" srcOrd="0" destOrd="0" parTransId="{CFE57730-F49E-491B-A406-910C285B98C5}" sibTransId="{650704AB-59EB-4AEE-96CD-E3A4C2D62BD9}"/>
    <dgm:cxn modelId="{ADB17470-A766-4DEF-AA01-08F487B8670E}" type="presOf" srcId="{1FA403F2-2486-41A8-BE25-38F35C4B692E}" destId="{FC2A7CB7-6422-41CD-A1F9-B295054CE09C}" srcOrd="0" destOrd="0" presId="urn:microsoft.com/office/officeart/2011/layout/HexagonRadial"/>
    <dgm:cxn modelId="{F7C9F175-A539-4D28-AF84-FF418AD8C27C}" srcId="{0021173F-83AF-4388-B5E2-E5B6CDE11931}" destId="{4ED0DA93-F4FB-43CB-84F3-E7C433038563}" srcOrd="1" destOrd="0" parTransId="{93AF5BAB-0233-4D5A-9312-2B1F81CE1758}" sibTransId="{06FEBD08-BC47-43DE-A07E-02CEA7553F19}"/>
    <dgm:cxn modelId="{41F495B6-FB4B-47C7-A8AB-37DEB4B93AAA}" type="presOf" srcId="{4ED0DA93-F4FB-43CB-84F3-E7C433038563}" destId="{FB8B3AF5-8198-4DE4-977A-90C4D4AD9562}" srcOrd="0" destOrd="0" presId="urn:microsoft.com/office/officeart/2011/layout/HexagonRadial"/>
    <dgm:cxn modelId="{87A0086F-EAE1-4279-8D79-B2A0724B24B1}" type="presOf" srcId="{582CDCE2-6307-42C8-8A4D-9E0E8F79586F}" destId="{C3636A15-BCCF-419E-9495-0FD1EFD7245F}" srcOrd="0" destOrd="0" presId="urn:microsoft.com/office/officeart/2011/layout/HexagonRadial"/>
    <dgm:cxn modelId="{62C54316-22CF-45C8-B945-0D48CD55DC19}" srcId="{0021173F-83AF-4388-B5E2-E5B6CDE11931}" destId="{50DC16FC-1024-49BD-8659-6A9BAC0DA54F}" srcOrd="5" destOrd="0" parTransId="{2073528A-350E-4D3D-9330-A9604063F036}" sibTransId="{C6688012-FFA8-4F50-B69A-4AF84300CD1A}"/>
    <dgm:cxn modelId="{BFA55E1E-699F-47EB-B83A-F8E70AC95AFC}" type="presOf" srcId="{34950BE7-6678-4B04-8579-115FDF7BCF42}" destId="{52ADD926-3485-4565-90A5-AD83FA75CB34}" srcOrd="0" destOrd="0" presId="urn:microsoft.com/office/officeart/2011/layout/HexagonRadial"/>
    <dgm:cxn modelId="{42A41CD4-97F5-4282-9F4D-D697654381A6}" type="presOf" srcId="{0021173F-83AF-4388-B5E2-E5B6CDE11931}" destId="{6FCE4798-D131-47F6-9979-6EE2C54D6203}" srcOrd="0" destOrd="0" presId="urn:microsoft.com/office/officeart/2011/layout/HexagonRadial"/>
    <dgm:cxn modelId="{034515DA-4C6F-46FD-A9E6-E994FBF3B4C9}" srcId="{0021173F-83AF-4388-B5E2-E5B6CDE11931}" destId="{34950BE7-6678-4B04-8579-115FDF7BCF42}" srcOrd="3" destOrd="0" parTransId="{5DFAD50F-FACA-4EAE-B58D-8B61031512A5}" sibTransId="{B14EF6C7-4C19-47E0-8E46-5728D094D3A6}"/>
    <dgm:cxn modelId="{ACE9C4E9-2624-48E2-AF70-A1496283F3CA}" type="presOf" srcId="{24B6AB70-5C00-4E97-88B9-092ABE7EE334}" destId="{323D929C-47E0-4E7E-9C7C-7A43A5F643EF}" srcOrd="0" destOrd="0" presId="urn:microsoft.com/office/officeart/2011/layout/HexagonRadial"/>
    <dgm:cxn modelId="{EB45615E-751A-46A0-9BF6-218CA209E82C}" srcId="{0021173F-83AF-4388-B5E2-E5B6CDE11931}" destId="{24B6AB70-5C00-4E97-88B9-092ABE7EE334}" srcOrd="0" destOrd="0" parTransId="{1078227C-B45F-41D9-B00E-AB8BB048C0F6}" sibTransId="{F82EEBA7-E0B7-440B-8437-46B4FF017E09}"/>
    <dgm:cxn modelId="{62F01DE3-EE7A-499C-BE24-CC6A89F3B889}" type="presParOf" srcId="{C3636A15-BCCF-419E-9495-0FD1EFD7245F}" destId="{6FCE4798-D131-47F6-9979-6EE2C54D6203}" srcOrd="0" destOrd="0" presId="urn:microsoft.com/office/officeart/2011/layout/HexagonRadial"/>
    <dgm:cxn modelId="{3A5CC5E4-A58D-4550-8789-FFB96663952C}" type="presParOf" srcId="{C3636A15-BCCF-419E-9495-0FD1EFD7245F}" destId="{257CBCBA-5FDD-4C3D-AD22-96BB2D17A872}" srcOrd="1" destOrd="0" presId="urn:microsoft.com/office/officeart/2011/layout/HexagonRadial"/>
    <dgm:cxn modelId="{BE77FFDC-D735-4528-B9C8-CC8FDC958EFE}" type="presParOf" srcId="{257CBCBA-5FDD-4C3D-AD22-96BB2D17A872}" destId="{42B4F8D7-DED8-4216-B3E5-5A6A306CA82A}" srcOrd="0" destOrd="0" presId="urn:microsoft.com/office/officeart/2011/layout/HexagonRadial"/>
    <dgm:cxn modelId="{C9B03F9A-4292-48F6-BFA3-388345B4219F}" type="presParOf" srcId="{C3636A15-BCCF-419E-9495-0FD1EFD7245F}" destId="{323D929C-47E0-4E7E-9C7C-7A43A5F643EF}" srcOrd="2" destOrd="0" presId="urn:microsoft.com/office/officeart/2011/layout/HexagonRadial"/>
    <dgm:cxn modelId="{58689242-19FD-4EB7-BB38-3482132B960E}" type="presParOf" srcId="{C3636A15-BCCF-419E-9495-0FD1EFD7245F}" destId="{1047974A-3E77-4E25-8E07-4B06DBFF994C}" srcOrd="3" destOrd="0" presId="urn:microsoft.com/office/officeart/2011/layout/HexagonRadial"/>
    <dgm:cxn modelId="{E610D8BC-B9F1-48C2-ACA4-992457F18F65}" type="presParOf" srcId="{1047974A-3E77-4E25-8E07-4B06DBFF994C}" destId="{2ED96F82-17E9-4870-A92C-E6DD8EA8C1BD}" srcOrd="0" destOrd="0" presId="urn:microsoft.com/office/officeart/2011/layout/HexagonRadial"/>
    <dgm:cxn modelId="{79520E41-2805-408D-8845-052C19F1B422}" type="presParOf" srcId="{C3636A15-BCCF-419E-9495-0FD1EFD7245F}" destId="{FB8B3AF5-8198-4DE4-977A-90C4D4AD9562}" srcOrd="4" destOrd="0" presId="urn:microsoft.com/office/officeart/2011/layout/HexagonRadial"/>
    <dgm:cxn modelId="{0A7D714B-A8BD-402D-96E9-110F103E4374}" type="presParOf" srcId="{C3636A15-BCCF-419E-9495-0FD1EFD7245F}" destId="{F0863E30-E6BB-476F-8BE4-2C67A73BAC29}" srcOrd="5" destOrd="0" presId="urn:microsoft.com/office/officeart/2011/layout/HexagonRadial"/>
    <dgm:cxn modelId="{BC7D9F5B-9B16-4A4C-AE76-3448D6F20D68}" type="presParOf" srcId="{F0863E30-E6BB-476F-8BE4-2C67A73BAC29}" destId="{2B7612D5-D5EF-46E3-8FD6-5B8E0474DD4E}" srcOrd="0" destOrd="0" presId="urn:microsoft.com/office/officeart/2011/layout/HexagonRadial"/>
    <dgm:cxn modelId="{46C7A316-4512-4C52-860E-A92C40F1DDCC}" type="presParOf" srcId="{C3636A15-BCCF-419E-9495-0FD1EFD7245F}" destId="{FC2A7CB7-6422-41CD-A1F9-B295054CE09C}" srcOrd="6" destOrd="0" presId="urn:microsoft.com/office/officeart/2011/layout/HexagonRadial"/>
    <dgm:cxn modelId="{F24BAE7B-81C3-4E07-ADE7-AA642A6E91D6}" type="presParOf" srcId="{C3636A15-BCCF-419E-9495-0FD1EFD7245F}" destId="{8964FEB0-4700-4783-9A7C-D94CA2A3B593}" srcOrd="7" destOrd="0" presId="urn:microsoft.com/office/officeart/2011/layout/HexagonRadial"/>
    <dgm:cxn modelId="{9F759056-359B-466D-8245-328318745F72}" type="presParOf" srcId="{8964FEB0-4700-4783-9A7C-D94CA2A3B593}" destId="{43948622-BCEB-4B02-8F92-E8C280FEAEF8}" srcOrd="0" destOrd="0" presId="urn:microsoft.com/office/officeart/2011/layout/HexagonRadial"/>
    <dgm:cxn modelId="{7151587B-769C-4B51-AAF3-128A557D3115}" type="presParOf" srcId="{C3636A15-BCCF-419E-9495-0FD1EFD7245F}" destId="{52ADD926-3485-4565-90A5-AD83FA75CB34}" srcOrd="8" destOrd="0" presId="urn:microsoft.com/office/officeart/2011/layout/HexagonRadial"/>
    <dgm:cxn modelId="{2A046862-0381-454A-B0F4-41D83C8AEE4E}" type="presParOf" srcId="{C3636A15-BCCF-419E-9495-0FD1EFD7245F}" destId="{8EEC4F6D-BE7A-4250-AFB4-44D76150A034}" srcOrd="9" destOrd="0" presId="urn:microsoft.com/office/officeart/2011/layout/HexagonRadial"/>
    <dgm:cxn modelId="{0A40D36E-9B34-486D-8CAE-BC31525120AC}" type="presParOf" srcId="{8EEC4F6D-BE7A-4250-AFB4-44D76150A034}" destId="{BC2CB220-C0AE-49A2-A4BB-8BFF655D322C}" srcOrd="0" destOrd="0" presId="urn:microsoft.com/office/officeart/2011/layout/HexagonRadial"/>
    <dgm:cxn modelId="{0F014F4A-0C11-4604-A94B-E57C87B5E686}" type="presParOf" srcId="{C3636A15-BCCF-419E-9495-0FD1EFD7245F}" destId="{08BD9EB6-2041-49F4-868D-13F0A2E2AD85}" srcOrd="10" destOrd="0" presId="urn:microsoft.com/office/officeart/2011/layout/HexagonRadial"/>
    <dgm:cxn modelId="{E7611B29-0A74-4260-A1B2-32FE4EF17722}" type="presParOf" srcId="{C3636A15-BCCF-419E-9495-0FD1EFD7245F}" destId="{18D833F3-9544-4059-9C35-F1FC39D26D00}" srcOrd="11" destOrd="0" presId="urn:microsoft.com/office/officeart/2011/layout/HexagonRadial"/>
    <dgm:cxn modelId="{0059666A-9F48-4E94-83D3-A7DA3D3F94C8}" type="presParOf" srcId="{18D833F3-9544-4059-9C35-F1FC39D26D00}" destId="{53A10928-ECA6-43EC-A649-DB35F837551B}" srcOrd="0" destOrd="0" presId="urn:microsoft.com/office/officeart/2011/layout/HexagonRadial"/>
    <dgm:cxn modelId="{433DCE95-D386-49CB-84EF-AEED33E9FEA5}" type="presParOf" srcId="{C3636A15-BCCF-419E-9495-0FD1EFD7245F}" destId="{A08C99F7-AF66-48D1-9D80-4D02245741E9}" srcOrd="12" destOrd="0" presId="urn:microsoft.com/office/officeart/2011/layout/HexagonRadial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  <a:ext uri="{C62137D5-CB1D-491B-B009-E17868A290BF}">
      <dgm14:recolorImg xmlns=""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A488A6C-AEB7-4AF5-A47F-F597BFBC6C1F}" type="doc">
      <dgm:prSet loTypeId="urn:microsoft.com/office/officeart/2011/layout/InterconnectedBlockProcess" loCatId="process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en-IN"/>
        </a:p>
      </dgm:t>
    </dgm:pt>
    <dgm:pt modelId="{23CE75F1-273C-411B-B656-2F0165503513}">
      <dgm:prSet phldrT="[Text]" custT="1"/>
      <dgm:spPr>
        <a:solidFill>
          <a:srgbClr val="92D050"/>
        </a:solidFill>
      </dgm:spPr>
      <dgm:t>
        <a:bodyPr/>
        <a:lstStyle/>
        <a:p>
          <a:r>
            <a:rPr lang="en-US" sz="1600" dirty="0" smtClean="0">
              <a:latin typeface="Script MT Bold" pitchFamily="66" charset="0"/>
            </a:rPr>
            <a:t>Medical t/t</a:t>
          </a:r>
          <a:endParaRPr lang="en-IN" sz="1600" dirty="0">
            <a:latin typeface="Script MT Bold" pitchFamily="66" charset="0"/>
          </a:endParaRPr>
        </a:p>
      </dgm:t>
    </dgm:pt>
    <dgm:pt modelId="{EC8D357E-423D-471A-B914-C685EE7FE58D}" type="parTrans" cxnId="{FB5622D5-103F-478D-828E-945EEE720B74}">
      <dgm:prSet/>
      <dgm:spPr/>
      <dgm:t>
        <a:bodyPr/>
        <a:lstStyle/>
        <a:p>
          <a:endParaRPr lang="en-IN"/>
        </a:p>
      </dgm:t>
    </dgm:pt>
    <dgm:pt modelId="{9258CE26-532E-4385-A37C-DC9960BAB128}" type="sibTrans" cxnId="{FB5622D5-103F-478D-828E-945EEE720B74}">
      <dgm:prSet/>
      <dgm:spPr/>
      <dgm:t>
        <a:bodyPr/>
        <a:lstStyle/>
        <a:p>
          <a:endParaRPr lang="en-IN"/>
        </a:p>
      </dgm:t>
    </dgm:pt>
    <dgm:pt modelId="{C3FE3E2D-51B4-442D-8389-5A3A9012E6B9}">
      <dgm:prSet phldrT="[Text]" custT="1"/>
      <dgm:spPr>
        <a:solidFill>
          <a:srgbClr val="7030A0"/>
        </a:solidFill>
      </dgm:spPr>
      <dgm:t>
        <a:bodyPr/>
        <a:lstStyle/>
        <a:p>
          <a:r>
            <a:rPr lang="en-US" sz="1800" dirty="0" smtClean="0">
              <a:latin typeface="Script MT Bold" pitchFamily="66" charset="0"/>
            </a:rPr>
            <a:t>Referral to the physician</a:t>
          </a:r>
          <a:endParaRPr lang="en-IN" sz="1800" dirty="0">
            <a:latin typeface="Script MT Bold" pitchFamily="66" charset="0"/>
          </a:endParaRPr>
        </a:p>
      </dgm:t>
    </dgm:pt>
    <dgm:pt modelId="{AC70B653-B414-4313-9BFD-C5987C3B5D4F}" type="parTrans" cxnId="{9ED97C23-855F-4AA1-8959-0EC40A8B1EDD}">
      <dgm:prSet/>
      <dgm:spPr/>
      <dgm:t>
        <a:bodyPr/>
        <a:lstStyle/>
        <a:p>
          <a:endParaRPr lang="en-IN"/>
        </a:p>
      </dgm:t>
    </dgm:pt>
    <dgm:pt modelId="{DE68AF88-9732-419D-8322-A55332F2D3BA}" type="sibTrans" cxnId="{9ED97C23-855F-4AA1-8959-0EC40A8B1EDD}">
      <dgm:prSet/>
      <dgm:spPr/>
      <dgm:t>
        <a:bodyPr/>
        <a:lstStyle/>
        <a:p>
          <a:endParaRPr lang="en-IN"/>
        </a:p>
      </dgm:t>
    </dgm:pt>
    <dgm:pt modelId="{1D0EF73E-0A84-4551-80E4-7E2FDD10A13E}">
      <dgm:prSet phldrT="[Text]" custT="1"/>
      <dgm:spPr>
        <a:solidFill>
          <a:srgbClr val="FF0000"/>
        </a:solidFill>
      </dgm:spPr>
      <dgm:t>
        <a:bodyPr/>
        <a:lstStyle/>
        <a:p>
          <a:r>
            <a:rPr lang="en-US" sz="1600" dirty="0" smtClean="0">
              <a:latin typeface="Script MT Bold" pitchFamily="66" charset="0"/>
            </a:rPr>
            <a:t>Systemic t/t</a:t>
          </a:r>
          <a:endParaRPr lang="en-IN" sz="1600" dirty="0">
            <a:latin typeface="Script MT Bold" pitchFamily="66" charset="0"/>
          </a:endParaRPr>
        </a:p>
      </dgm:t>
    </dgm:pt>
    <dgm:pt modelId="{45407996-6DC5-43A0-B7BF-520C6F18A77A}" type="parTrans" cxnId="{1CAF7319-8BA9-43C8-8048-D58A91776B93}">
      <dgm:prSet/>
      <dgm:spPr/>
      <dgm:t>
        <a:bodyPr/>
        <a:lstStyle/>
        <a:p>
          <a:endParaRPr lang="en-IN"/>
        </a:p>
      </dgm:t>
    </dgm:pt>
    <dgm:pt modelId="{AFD542F7-5DBE-4730-B38F-A83DB3848DEE}" type="sibTrans" cxnId="{1CAF7319-8BA9-43C8-8048-D58A91776B93}">
      <dgm:prSet/>
      <dgm:spPr/>
      <dgm:t>
        <a:bodyPr/>
        <a:lstStyle/>
        <a:p>
          <a:endParaRPr lang="en-IN"/>
        </a:p>
      </dgm:t>
    </dgm:pt>
    <dgm:pt modelId="{9A3F1A9E-C2BF-41BE-95C7-6CADD221FDD9}">
      <dgm:prSet phldrT="[Text]" custT="1"/>
      <dgm:spPr>
        <a:solidFill>
          <a:srgbClr val="00CCFF"/>
        </a:solidFill>
      </dgm:spPr>
      <dgm:t>
        <a:bodyPr/>
        <a:lstStyle/>
        <a:p>
          <a:r>
            <a:rPr lang="en-US" sz="1800" dirty="0" smtClean="0">
              <a:latin typeface="Script MT Bold" pitchFamily="66" charset="0"/>
            </a:rPr>
            <a:t>Premedication</a:t>
          </a:r>
          <a:endParaRPr lang="en-IN" sz="1800" dirty="0">
            <a:latin typeface="Script MT Bold" pitchFamily="66" charset="0"/>
          </a:endParaRPr>
        </a:p>
      </dgm:t>
    </dgm:pt>
    <dgm:pt modelId="{6D26E0F2-6E11-4DF9-81C9-B8F9821F9105}" type="parTrans" cxnId="{CF3D2A81-A6EA-4138-9BF8-B4EBE3ABD176}">
      <dgm:prSet/>
      <dgm:spPr/>
      <dgm:t>
        <a:bodyPr/>
        <a:lstStyle/>
        <a:p>
          <a:endParaRPr lang="en-IN"/>
        </a:p>
      </dgm:t>
    </dgm:pt>
    <dgm:pt modelId="{9532C149-352B-4D13-B1EB-817585E3963E}" type="sibTrans" cxnId="{CF3D2A81-A6EA-4138-9BF8-B4EBE3ABD176}">
      <dgm:prSet/>
      <dgm:spPr/>
      <dgm:t>
        <a:bodyPr/>
        <a:lstStyle/>
        <a:p>
          <a:endParaRPr lang="en-IN"/>
        </a:p>
      </dgm:t>
    </dgm:pt>
    <dgm:pt modelId="{7AAFF581-54E4-4BDF-8053-997B300AEB88}">
      <dgm:prSet phldrT="[Text]" custT="1"/>
      <dgm:spPr>
        <a:solidFill>
          <a:srgbClr val="00B0F0"/>
        </a:solidFill>
      </dgm:spPr>
      <dgm:t>
        <a:bodyPr/>
        <a:lstStyle/>
        <a:p>
          <a:r>
            <a:rPr lang="en-US" sz="1600" dirty="0" smtClean="0">
              <a:latin typeface="Script MT Bold" pitchFamily="66" charset="0"/>
            </a:rPr>
            <a:t>Preparatory t/t</a:t>
          </a:r>
          <a:endParaRPr lang="en-IN" sz="1600" dirty="0">
            <a:latin typeface="Script MT Bold" pitchFamily="66" charset="0"/>
          </a:endParaRPr>
        </a:p>
      </dgm:t>
    </dgm:pt>
    <dgm:pt modelId="{61026802-AD64-4B55-A8D5-35A351A772AB}" type="parTrans" cxnId="{81BA4E9A-15F0-46EF-96CA-EBA81496DE25}">
      <dgm:prSet/>
      <dgm:spPr/>
      <dgm:t>
        <a:bodyPr/>
        <a:lstStyle/>
        <a:p>
          <a:endParaRPr lang="en-IN"/>
        </a:p>
      </dgm:t>
    </dgm:pt>
    <dgm:pt modelId="{8F10817A-3309-4717-B3B5-79DA219F3946}" type="sibTrans" cxnId="{81BA4E9A-15F0-46EF-96CA-EBA81496DE25}">
      <dgm:prSet/>
      <dgm:spPr/>
      <dgm:t>
        <a:bodyPr/>
        <a:lstStyle/>
        <a:p>
          <a:endParaRPr lang="en-IN"/>
        </a:p>
      </dgm:t>
    </dgm:pt>
    <dgm:pt modelId="{010E1DA1-8F7C-43B1-AC46-BF298E20AB0A}">
      <dgm:prSet phldrT="[Text]" custT="1"/>
      <dgm:spPr>
        <a:solidFill>
          <a:srgbClr val="00B050"/>
        </a:solidFill>
      </dgm:spPr>
      <dgm:t>
        <a:bodyPr/>
        <a:lstStyle/>
        <a:p>
          <a:r>
            <a:rPr lang="en-US" sz="1800" dirty="0" smtClean="0">
              <a:latin typeface="Script MT Bold" pitchFamily="66" charset="0"/>
            </a:rPr>
            <a:t>Every 4 to 6 months</a:t>
          </a:r>
          <a:endParaRPr lang="en-IN" sz="1800" dirty="0">
            <a:latin typeface="Script MT Bold" pitchFamily="66" charset="0"/>
          </a:endParaRPr>
        </a:p>
      </dgm:t>
    </dgm:pt>
    <dgm:pt modelId="{25D98362-DD29-45E2-82B2-8AA3E0A22855}" type="parTrans" cxnId="{437FEBBC-8C10-42C5-B291-2BA7A6C49F86}">
      <dgm:prSet/>
      <dgm:spPr/>
      <dgm:t>
        <a:bodyPr/>
        <a:lstStyle/>
        <a:p>
          <a:endParaRPr lang="en-IN"/>
        </a:p>
      </dgm:t>
    </dgm:pt>
    <dgm:pt modelId="{271D950F-B9BF-4854-A571-BC951E805D01}" type="sibTrans" cxnId="{437FEBBC-8C10-42C5-B291-2BA7A6C49F86}">
      <dgm:prSet/>
      <dgm:spPr/>
      <dgm:t>
        <a:bodyPr/>
        <a:lstStyle/>
        <a:p>
          <a:endParaRPr lang="en-IN"/>
        </a:p>
      </dgm:t>
    </dgm:pt>
    <dgm:pt modelId="{60BC336F-0275-4322-BFB3-7889F92A6460}">
      <dgm:prSet phldrT="[Text]" custT="1"/>
      <dgm:spPr>
        <a:solidFill>
          <a:srgbClr val="00CCFF"/>
        </a:solidFill>
      </dgm:spPr>
      <dgm:t>
        <a:bodyPr/>
        <a:lstStyle/>
        <a:p>
          <a:r>
            <a:rPr lang="en-US" sz="1800" dirty="0" smtClean="0">
              <a:latin typeface="Script MT Bold" pitchFamily="66" charset="0"/>
            </a:rPr>
            <a:t>Therapy for oral infection</a:t>
          </a:r>
          <a:endParaRPr lang="en-IN" sz="1800" dirty="0">
            <a:latin typeface="Script MT Bold" pitchFamily="66" charset="0"/>
          </a:endParaRPr>
        </a:p>
      </dgm:t>
    </dgm:pt>
    <dgm:pt modelId="{A252F1F1-C80D-4C38-BFFE-4FF46B002D85}" type="parTrans" cxnId="{AD482547-9B67-418C-87E5-98DE60E24161}">
      <dgm:prSet/>
      <dgm:spPr/>
      <dgm:t>
        <a:bodyPr/>
        <a:lstStyle/>
        <a:p>
          <a:endParaRPr lang="en-IN"/>
        </a:p>
      </dgm:t>
    </dgm:pt>
    <dgm:pt modelId="{BF1EBCF5-5BFB-42A1-97AB-52A1593659BA}" type="sibTrans" cxnId="{AD482547-9B67-418C-87E5-98DE60E24161}">
      <dgm:prSet/>
      <dgm:spPr/>
      <dgm:t>
        <a:bodyPr/>
        <a:lstStyle/>
        <a:p>
          <a:endParaRPr lang="en-IN"/>
        </a:p>
      </dgm:t>
    </dgm:pt>
    <dgm:pt modelId="{22D1ADE9-62DE-4C14-B9F2-0D6ED68F080B}">
      <dgm:prSet phldrT="[Text]" custT="1"/>
      <dgm:spPr/>
      <dgm:t>
        <a:bodyPr/>
        <a:lstStyle/>
        <a:p>
          <a:r>
            <a:rPr lang="en-US" sz="1600" dirty="0" smtClean="0">
              <a:latin typeface="Script MT Bold" pitchFamily="66" charset="0"/>
            </a:rPr>
            <a:t>Corrective t/t</a:t>
          </a:r>
          <a:endParaRPr lang="en-IN" sz="1600" dirty="0">
            <a:latin typeface="Script MT Bold" pitchFamily="66" charset="0"/>
          </a:endParaRPr>
        </a:p>
      </dgm:t>
    </dgm:pt>
    <dgm:pt modelId="{20E8C0FA-26C8-4620-BE01-0B655E0DAA22}" type="parTrans" cxnId="{B9D5D4E9-BC5C-4FFD-968F-F5A4010AD339}">
      <dgm:prSet/>
      <dgm:spPr/>
      <dgm:t>
        <a:bodyPr/>
        <a:lstStyle/>
        <a:p>
          <a:endParaRPr lang="en-IN"/>
        </a:p>
      </dgm:t>
    </dgm:pt>
    <dgm:pt modelId="{2BE470A2-F6EF-4E81-84CE-11C7E4627A06}" type="sibTrans" cxnId="{B9D5D4E9-BC5C-4FFD-968F-F5A4010AD339}">
      <dgm:prSet/>
      <dgm:spPr/>
      <dgm:t>
        <a:bodyPr/>
        <a:lstStyle/>
        <a:p>
          <a:endParaRPr lang="en-IN"/>
        </a:p>
      </dgm:t>
    </dgm:pt>
    <dgm:pt modelId="{4AE1C08C-B7E3-4E79-BA06-00B09BD5C516}">
      <dgm:prSet custT="1"/>
      <dgm:spPr>
        <a:solidFill>
          <a:srgbClr val="FF6699"/>
        </a:solidFill>
        <a:ln>
          <a:solidFill>
            <a:srgbClr val="FFC000"/>
          </a:solidFill>
        </a:ln>
      </dgm:spPr>
      <dgm:t>
        <a:bodyPr/>
        <a:lstStyle/>
        <a:p>
          <a:r>
            <a:rPr lang="en-US" sz="1800" dirty="0" smtClean="0">
              <a:latin typeface="Script MT Bold" pitchFamily="66" charset="0"/>
            </a:rPr>
            <a:t>Oral prophylaxis</a:t>
          </a:r>
        </a:p>
      </dgm:t>
    </dgm:pt>
    <dgm:pt modelId="{267ADD95-EF6B-4FAA-884C-67CEBBDAEE31}" type="parTrans" cxnId="{F8D221A9-2739-4226-AACC-D62ECFEE50A0}">
      <dgm:prSet/>
      <dgm:spPr/>
      <dgm:t>
        <a:bodyPr/>
        <a:lstStyle/>
        <a:p>
          <a:endParaRPr lang="en-IN"/>
        </a:p>
      </dgm:t>
    </dgm:pt>
    <dgm:pt modelId="{6D35FD2F-DB82-4A18-B768-594AC6173F2A}" type="sibTrans" cxnId="{F8D221A9-2739-4226-AACC-D62ECFEE50A0}">
      <dgm:prSet/>
      <dgm:spPr/>
      <dgm:t>
        <a:bodyPr/>
        <a:lstStyle/>
        <a:p>
          <a:endParaRPr lang="en-IN"/>
        </a:p>
      </dgm:t>
    </dgm:pt>
    <dgm:pt modelId="{A7EFB206-DF9C-4D1D-BB87-880ECA152BA9}">
      <dgm:prSet custT="1"/>
      <dgm:spPr>
        <a:solidFill>
          <a:srgbClr val="FF6699"/>
        </a:solidFill>
        <a:ln>
          <a:solidFill>
            <a:srgbClr val="FFC000"/>
          </a:solidFill>
        </a:ln>
      </dgm:spPr>
      <dgm:t>
        <a:bodyPr/>
        <a:lstStyle/>
        <a:p>
          <a:r>
            <a:rPr lang="en-US" sz="1800" dirty="0" smtClean="0">
              <a:latin typeface="Script MT Bold" pitchFamily="66" charset="0"/>
            </a:rPr>
            <a:t>Caries control</a:t>
          </a:r>
          <a:endParaRPr lang="en-IN" sz="1800" dirty="0">
            <a:latin typeface="Script MT Bold" pitchFamily="66" charset="0"/>
          </a:endParaRPr>
        </a:p>
      </dgm:t>
    </dgm:pt>
    <dgm:pt modelId="{5D7E44C2-8D81-4D6E-A4C6-58CF4775A420}" type="parTrans" cxnId="{F568436A-8DCD-492C-97D2-EFA881042380}">
      <dgm:prSet/>
      <dgm:spPr/>
      <dgm:t>
        <a:bodyPr/>
        <a:lstStyle/>
        <a:p>
          <a:endParaRPr lang="en-IN"/>
        </a:p>
      </dgm:t>
    </dgm:pt>
    <dgm:pt modelId="{EB0AE1BA-C4A9-4211-9570-98835067377E}" type="sibTrans" cxnId="{F568436A-8DCD-492C-97D2-EFA881042380}">
      <dgm:prSet/>
      <dgm:spPr/>
      <dgm:t>
        <a:bodyPr/>
        <a:lstStyle/>
        <a:p>
          <a:endParaRPr lang="en-IN"/>
        </a:p>
      </dgm:t>
    </dgm:pt>
    <dgm:pt modelId="{C9F5CD43-3386-45E5-8522-D9D09F3EB599}">
      <dgm:prSet custT="1"/>
      <dgm:spPr>
        <a:solidFill>
          <a:srgbClr val="FF6699"/>
        </a:solidFill>
        <a:ln>
          <a:solidFill>
            <a:srgbClr val="FFC000"/>
          </a:solidFill>
        </a:ln>
      </dgm:spPr>
      <dgm:t>
        <a:bodyPr/>
        <a:lstStyle/>
        <a:p>
          <a:r>
            <a:rPr lang="en-US" sz="1800" dirty="0" smtClean="0">
              <a:latin typeface="Script MT Bold" pitchFamily="66" charset="0"/>
            </a:rPr>
            <a:t>Orthodontic consultation</a:t>
          </a:r>
          <a:endParaRPr lang="en-IN" sz="1800" dirty="0">
            <a:latin typeface="Script MT Bold" pitchFamily="66" charset="0"/>
          </a:endParaRPr>
        </a:p>
      </dgm:t>
    </dgm:pt>
    <dgm:pt modelId="{29D08A6A-CA48-4CE2-8D17-2C8602FBFB56}" type="parTrans" cxnId="{581BD649-56C1-4DAE-9048-67E9B6E797FB}">
      <dgm:prSet/>
      <dgm:spPr/>
      <dgm:t>
        <a:bodyPr/>
        <a:lstStyle/>
        <a:p>
          <a:endParaRPr lang="en-IN"/>
        </a:p>
      </dgm:t>
    </dgm:pt>
    <dgm:pt modelId="{64504550-A44E-4C3C-88EA-6CABE393AB07}" type="sibTrans" cxnId="{581BD649-56C1-4DAE-9048-67E9B6E797FB}">
      <dgm:prSet/>
      <dgm:spPr/>
      <dgm:t>
        <a:bodyPr/>
        <a:lstStyle/>
        <a:p>
          <a:endParaRPr lang="en-IN"/>
        </a:p>
      </dgm:t>
    </dgm:pt>
    <dgm:pt modelId="{0B664FEA-8CA6-46A1-B2F4-C10EC37E5A50}">
      <dgm:prSet custT="1"/>
      <dgm:spPr>
        <a:solidFill>
          <a:srgbClr val="FF6699"/>
        </a:solidFill>
        <a:ln>
          <a:solidFill>
            <a:srgbClr val="FFC000"/>
          </a:solidFill>
        </a:ln>
      </dgm:spPr>
      <dgm:t>
        <a:bodyPr/>
        <a:lstStyle/>
        <a:p>
          <a:r>
            <a:rPr lang="en-US" sz="1800" dirty="0" smtClean="0">
              <a:latin typeface="Script MT Bold" pitchFamily="66" charset="0"/>
            </a:rPr>
            <a:t>Oral surgery</a:t>
          </a:r>
          <a:endParaRPr lang="en-IN" sz="1800" dirty="0">
            <a:latin typeface="Script MT Bold" pitchFamily="66" charset="0"/>
          </a:endParaRPr>
        </a:p>
      </dgm:t>
    </dgm:pt>
    <dgm:pt modelId="{1C8FCF08-6919-417A-954A-199E46AF40FD}" type="parTrans" cxnId="{E85871D3-0F0B-45B1-8256-5D27A60B5C79}">
      <dgm:prSet/>
      <dgm:spPr/>
      <dgm:t>
        <a:bodyPr/>
        <a:lstStyle/>
        <a:p>
          <a:endParaRPr lang="en-IN"/>
        </a:p>
      </dgm:t>
    </dgm:pt>
    <dgm:pt modelId="{068DE3C6-A924-4D85-AB17-52FBBDEC1BCD}" type="sibTrans" cxnId="{E85871D3-0F0B-45B1-8256-5D27A60B5C79}">
      <dgm:prSet/>
      <dgm:spPr/>
      <dgm:t>
        <a:bodyPr/>
        <a:lstStyle/>
        <a:p>
          <a:endParaRPr lang="en-IN"/>
        </a:p>
      </dgm:t>
    </dgm:pt>
    <dgm:pt modelId="{019AAEDD-BB8F-44E9-86DB-AF5D0730131B}">
      <dgm:prSet custT="1"/>
      <dgm:spPr>
        <a:solidFill>
          <a:srgbClr val="FF6699"/>
        </a:solidFill>
        <a:ln>
          <a:solidFill>
            <a:srgbClr val="FFC000"/>
          </a:solidFill>
        </a:ln>
      </dgm:spPr>
      <dgm:t>
        <a:bodyPr/>
        <a:lstStyle/>
        <a:p>
          <a:r>
            <a:rPr lang="en-US" sz="1800" dirty="0" smtClean="0">
              <a:latin typeface="Script MT Bold" pitchFamily="66" charset="0"/>
            </a:rPr>
            <a:t>Endodontic therap</a:t>
          </a:r>
          <a:r>
            <a:rPr lang="en-US" sz="1800" dirty="0" smtClean="0"/>
            <a:t>y</a:t>
          </a:r>
          <a:endParaRPr lang="en-IN" sz="1800" dirty="0"/>
        </a:p>
      </dgm:t>
    </dgm:pt>
    <dgm:pt modelId="{43101868-E655-438D-816E-AD3EEC525D86}" type="parTrans" cxnId="{87ED0535-413C-43D7-9C26-F52ED8B20859}">
      <dgm:prSet/>
      <dgm:spPr/>
      <dgm:t>
        <a:bodyPr/>
        <a:lstStyle/>
        <a:p>
          <a:endParaRPr lang="en-IN"/>
        </a:p>
      </dgm:t>
    </dgm:pt>
    <dgm:pt modelId="{FBC70D8A-B4D7-4644-BCAD-DE69C646B2B2}" type="sibTrans" cxnId="{87ED0535-413C-43D7-9C26-F52ED8B20859}">
      <dgm:prSet/>
      <dgm:spPr/>
      <dgm:t>
        <a:bodyPr/>
        <a:lstStyle/>
        <a:p>
          <a:endParaRPr lang="en-IN"/>
        </a:p>
      </dgm:t>
    </dgm:pt>
    <dgm:pt modelId="{7B4CE47E-7E73-4FE4-A696-2E229F8BF849}">
      <dgm:prSet phldrT="[Text]" custT="1"/>
      <dgm:spPr>
        <a:solidFill>
          <a:srgbClr val="0070C0"/>
        </a:solidFill>
      </dgm:spPr>
      <dgm:t>
        <a:bodyPr/>
        <a:lstStyle/>
        <a:p>
          <a:r>
            <a:rPr lang="en-US" sz="1600" dirty="0" smtClean="0">
              <a:latin typeface="Script MT Bold" pitchFamily="66" charset="0"/>
            </a:rPr>
            <a:t>Periodic recall  examination &amp; maintenance t/t </a:t>
          </a:r>
          <a:endParaRPr lang="en-IN" sz="1600" dirty="0">
            <a:latin typeface="Script MT Bold" pitchFamily="66" charset="0"/>
          </a:endParaRPr>
        </a:p>
      </dgm:t>
    </dgm:pt>
    <dgm:pt modelId="{98D931A2-B2DC-404C-8058-6581FC23C2DC}" type="parTrans" cxnId="{588B68AF-142C-47E0-BEB3-4D9E9DDA4450}">
      <dgm:prSet/>
      <dgm:spPr/>
      <dgm:t>
        <a:bodyPr/>
        <a:lstStyle/>
        <a:p>
          <a:endParaRPr lang="en-IN"/>
        </a:p>
      </dgm:t>
    </dgm:pt>
    <dgm:pt modelId="{9055F55B-9B93-4DB1-8452-05363AA2B54D}" type="sibTrans" cxnId="{588B68AF-142C-47E0-BEB3-4D9E9DDA4450}">
      <dgm:prSet/>
      <dgm:spPr/>
      <dgm:t>
        <a:bodyPr/>
        <a:lstStyle/>
        <a:p>
          <a:endParaRPr lang="en-IN"/>
        </a:p>
      </dgm:t>
    </dgm:pt>
    <dgm:pt modelId="{36C12F6E-E014-4BFB-8D17-FF60F0977D6C}">
      <dgm:prSet custT="1"/>
      <dgm:spPr>
        <a:solidFill>
          <a:srgbClr val="993366"/>
        </a:solidFill>
      </dgm:spPr>
      <dgm:t>
        <a:bodyPr/>
        <a:lstStyle/>
        <a:p>
          <a:r>
            <a:rPr lang="en-US" sz="1800" dirty="0" smtClean="0">
              <a:latin typeface="Script MT Bold" pitchFamily="66" charset="0"/>
            </a:rPr>
            <a:t>Operative dentistry</a:t>
          </a:r>
          <a:endParaRPr lang="en-IN" sz="1800" dirty="0">
            <a:latin typeface="Script MT Bold" pitchFamily="66" charset="0"/>
          </a:endParaRPr>
        </a:p>
      </dgm:t>
    </dgm:pt>
    <dgm:pt modelId="{93D8849F-1877-4A48-8A6F-10F6717BD6B3}" type="parTrans" cxnId="{651A5E4B-E111-4B6E-B63A-8086F378EF2B}">
      <dgm:prSet/>
      <dgm:spPr/>
      <dgm:t>
        <a:bodyPr/>
        <a:lstStyle/>
        <a:p>
          <a:endParaRPr lang="en-IN"/>
        </a:p>
      </dgm:t>
    </dgm:pt>
    <dgm:pt modelId="{6281215D-76CE-415E-87DC-00D5B438A585}" type="sibTrans" cxnId="{651A5E4B-E111-4B6E-B63A-8086F378EF2B}">
      <dgm:prSet/>
      <dgm:spPr/>
      <dgm:t>
        <a:bodyPr/>
        <a:lstStyle/>
        <a:p>
          <a:endParaRPr lang="en-IN"/>
        </a:p>
      </dgm:t>
    </dgm:pt>
    <dgm:pt modelId="{F054D6F9-EEA0-4134-B03E-AA513BF57F15}">
      <dgm:prSet custT="1"/>
      <dgm:spPr>
        <a:solidFill>
          <a:srgbClr val="993366"/>
        </a:solidFill>
      </dgm:spPr>
      <dgm:t>
        <a:bodyPr/>
        <a:lstStyle/>
        <a:p>
          <a:r>
            <a:rPr lang="en-US" sz="1800" dirty="0" smtClean="0">
              <a:latin typeface="Script MT Bold" pitchFamily="66" charset="0"/>
            </a:rPr>
            <a:t>Prosthetic dentistry</a:t>
          </a:r>
          <a:endParaRPr lang="en-IN" sz="1800" dirty="0">
            <a:latin typeface="Script MT Bold" pitchFamily="66" charset="0"/>
          </a:endParaRPr>
        </a:p>
      </dgm:t>
    </dgm:pt>
    <dgm:pt modelId="{F40D4B16-04AC-49B0-A7EE-A4270E5C8AD1}" type="parTrans" cxnId="{53249BF2-7EBF-42AD-8C9C-9E271A0EE7F4}">
      <dgm:prSet/>
      <dgm:spPr/>
      <dgm:t>
        <a:bodyPr/>
        <a:lstStyle/>
        <a:p>
          <a:endParaRPr lang="en-IN"/>
        </a:p>
      </dgm:t>
    </dgm:pt>
    <dgm:pt modelId="{10F39004-1954-4D9E-9E7B-1865B80CDDB0}" type="sibTrans" cxnId="{53249BF2-7EBF-42AD-8C9C-9E271A0EE7F4}">
      <dgm:prSet/>
      <dgm:spPr/>
      <dgm:t>
        <a:bodyPr/>
        <a:lstStyle/>
        <a:p>
          <a:endParaRPr lang="en-IN"/>
        </a:p>
      </dgm:t>
    </dgm:pt>
    <dgm:pt modelId="{B84A26B4-9FC5-412E-B70F-D01086784DB0}">
      <dgm:prSet custT="1"/>
      <dgm:spPr>
        <a:solidFill>
          <a:srgbClr val="993366"/>
        </a:solidFill>
      </dgm:spPr>
      <dgm:t>
        <a:bodyPr/>
        <a:lstStyle/>
        <a:p>
          <a:r>
            <a:rPr lang="en-US" sz="1800" dirty="0" smtClean="0">
              <a:latin typeface="Script MT Bold" pitchFamily="66" charset="0"/>
            </a:rPr>
            <a:t>Orthodontic therapy</a:t>
          </a:r>
          <a:endParaRPr lang="en-IN" sz="1800" dirty="0">
            <a:latin typeface="Script MT Bold" pitchFamily="66" charset="0"/>
          </a:endParaRPr>
        </a:p>
      </dgm:t>
    </dgm:pt>
    <dgm:pt modelId="{11545800-97FD-4367-8BF1-297736782C6F}" type="parTrans" cxnId="{F34839B8-0739-4EF1-8DD1-293BF30FE4DB}">
      <dgm:prSet/>
      <dgm:spPr/>
      <dgm:t>
        <a:bodyPr/>
        <a:lstStyle/>
        <a:p>
          <a:endParaRPr lang="en-IN"/>
        </a:p>
      </dgm:t>
    </dgm:pt>
    <dgm:pt modelId="{DC3613C3-AE49-4B52-B39B-C9F1305F91DE}" type="sibTrans" cxnId="{F34839B8-0739-4EF1-8DD1-293BF30FE4DB}">
      <dgm:prSet/>
      <dgm:spPr/>
      <dgm:t>
        <a:bodyPr/>
        <a:lstStyle/>
        <a:p>
          <a:endParaRPr lang="en-IN"/>
        </a:p>
      </dgm:t>
    </dgm:pt>
    <dgm:pt modelId="{8C02492A-C74C-4ED8-A1EC-2A3465E8FE68}" type="pres">
      <dgm:prSet presAssocID="{EA488A6C-AEB7-4AF5-A47F-F597BFBC6C1F}" presName="Name0" presStyleCnt="0">
        <dgm:presLayoutVars>
          <dgm:chMax val="7"/>
          <dgm:chPref val="5"/>
          <dgm:dir/>
          <dgm:animOne val="branch"/>
          <dgm:animLvl val="lvl"/>
        </dgm:presLayoutVars>
      </dgm:prSet>
      <dgm:spPr/>
      <dgm:t>
        <a:bodyPr/>
        <a:lstStyle/>
        <a:p>
          <a:endParaRPr lang="en-IN"/>
        </a:p>
      </dgm:t>
    </dgm:pt>
    <dgm:pt modelId="{098CDDFB-534D-4269-AA94-3D2A28E665BE}" type="pres">
      <dgm:prSet presAssocID="{7B4CE47E-7E73-4FE4-A696-2E229F8BF849}" presName="ChildAccent5" presStyleCnt="0"/>
      <dgm:spPr/>
    </dgm:pt>
    <dgm:pt modelId="{3DEE8318-9794-4C5F-BE6D-0DE615ACB66F}" type="pres">
      <dgm:prSet presAssocID="{7B4CE47E-7E73-4FE4-A696-2E229F8BF849}" presName="ChildAccent" presStyleLbl="alignImgPlace1" presStyleIdx="0" presStyleCnt="5" custLinFactNeighborX="4569"/>
      <dgm:spPr/>
      <dgm:t>
        <a:bodyPr/>
        <a:lstStyle/>
        <a:p>
          <a:endParaRPr lang="en-IN"/>
        </a:p>
      </dgm:t>
    </dgm:pt>
    <dgm:pt modelId="{6A85E5F3-BB53-4C39-B569-0FDF756D855E}" type="pres">
      <dgm:prSet presAssocID="{7B4CE47E-7E73-4FE4-A696-2E229F8BF849}" presName="Child5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8B1C085-A958-4A07-ADB4-37BA021655BE}" type="pres">
      <dgm:prSet presAssocID="{7B4CE47E-7E73-4FE4-A696-2E229F8BF849}" presName="Parent5" presStyleLbl="node1" presStyleIdx="0" presStyleCnt="5">
        <dgm:presLayoutVars>
          <dgm:chMax val="2"/>
          <dgm:chPref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D4782B9-4E22-409B-9C04-38575AB46668}" type="pres">
      <dgm:prSet presAssocID="{22D1ADE9-62DE-4C14-B9F2-0D6ED68F080B}" presName="ChildAccent4" presStyleCnt="0"/>
      <dgm:spPr/>
    </dgm:pt>
    <dgm:pt modelId="{AE2615C6-7C24-44DF-A652-693E29CECFE4}" type="pres">
      <dgm:prSet presAssocID="{22D1ADE9-62DE-4C14-B9F2-0D6ED68F080B}" presName="ChildAccent" presStyleLbl="alignImgPlace1" presStyleIdx="1" presStyleCnt="5"/>
      <dgm:spPr/>
      <dgm:t>
        <a:bodyPr/>
        <a:lstStyle/>
        <a:p>
          <a:endParaRPr lang="en-IN"/>
        </a:p>
      </dgm:t>
    </dgm:pt>
    <dgm:pt modelId="{396576B9-4492-4080-A5B6-2892E102B12F}" type="pres">
      <dgm:prSet presAssocID="{22D1ADE9-62DE-4C14-B9F2-0D6ED68F080B}" presName="Child4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3A80B4C-AC37-419E-BE79-76133C2C72A8}" type="pres">
      <dgm:prSet presAssocID="{22D1ADE9-62DE-4C14-B9F2-0D6ED68F080B}" presName="Parent4" presStyleLbl="node1" presStyleIdx="1" presStyleCnt="5">
        <dgm:presLayoutVars>
          <dgm:chMax val="2"/>
          <dgm:chPref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2DC6765-DD02-44E3-ABD8-B3D9AAABD907}" type="pres">
      <dgm:prSet presAssocID="{7AAFF581-54E4-4BDF-8053-997B300AEB88}" presName="ChildAccent3" presStyleCnt="0"/>
      <dgm:spPr/>
    </dgm:pt>
    <dgm:pt modelId="{AB2BF5C5-42D2-4AF8-AD57-D1CAFB93C4FB}" type="pres">
      <dgm:prSet presAssocID="{7AAFF581-54E4-4BDF-8053-997B300AEB88}" presName="ChildAccent" presStyleLbl="alignImgPlace1" presStyleIdx="2" presStyleCnt="5"/>
      <dgm:spPr/>
      <dgm:t>
        <a:bodyPr/>
        <a:lstStyle/>
        <a:p>
          <a:endParaRPr lang="en-IN"/>
        </a:p>
      </dgm:t>
    </dgm:pt>
    <dgm:pt modelId="{712C3C20-9B74-47A4-A1F5-5377544269F3}" type="pres">
      <dgm:prSet presAssocID="{7AAFF581-54E4-4BDF-8053-997B300AEB88}" presName="Child3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331681B-5540-4B6A-A42B-83980659407F}" type="pres">
      <dgm:prSet presAssocID="{7AAFF581-54E4-4BDF-8053-997B300AEB88}" presName="Parent3" presStyleLbl="node1" presStyleIdx="2" presStyleCnt="5">
        <dgm:presLayoutVars>
          <dgm:chMax val="2"/>
          <dgm:chPref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F43C7B0-B664-4FB6-8186-C0069F8E3BE2}" type="pres">
      <dgm:prSet presAssocID="{1D0EF73E-0A84-4551-80E4-7E2FDD10A13E}" presName="ChildAccent2" presStyleCnt="0"/>
      <dgm:spPr/>
    </dgm:pt>
    <dgm:pt modelId="{2CDCCF07-56ED-4E0E-A0C2-4F709F43C91E}" type="pres">
      <dgm:prSet presAssocID="{1D0EF73E-0A84-4551-80E4-7E2FDD10A13E}" presName="ChildAccent" presStyleLbl="alignImgPlace1" presStyleIdx="3" presStyleCnt="5"/>
      <dgm:spPr/>
      <dgm:t>
        <a:bodyPr/>
        <a:lstStyle/>
        <a:p>
          <a:endParaRPr lang="en-IN"/>
        </a:p>
      </dgm:t>
    </dgm:pt>
    <dgm:pt modelId="{EE812AE9-2435-49E9-AD98-C840DF3B48FB}" type="pres">
      <dgm:prSet presAssocID="{1D0EF73E-0A84-4551-80E4-7E2FDD10A13E}" presName="Child2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E9BE710-313A-4F84-AC1D-72C1F7AF925A}" type="pres">
      <dgm:prSet presAssocID="{1D0EF73E-0A84-4551-80E4-7E2FDD10A13E}" presName="Parent2" presStyleLbl="node1" presStyleIdx="3" presStyleCnt="5">
        <dgm:presLayoutVars>
          <dgm:chMax val="2"/>
          <dgm:chPref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0E1A2F2-2F60-48A9-AD9F-1F308AED21D1}" type="pres">
      <dgm:prSet presAssocID="{23CE75F1-273C-411B-B656-2F0165503513}" presName="ChildAccent1" presStyleCnt="0"/>
      <dgm:spPr/>
    </dgm:pt>
    <dgm:pt modelId="{B43CE324-AFAA-4E44-8F5D-12D1ED51A533}" type="pres">
      <dgm:prSet presAssocID="{23CE75F1-273C-411B-B656-2F0165503513}" presName="ChildAccent" presStyleLbl="alignImgPlace1" presStyleIdx="4" presStyleCnt="5"/>
      <dgm:spPr/>
      <dgm:t>
        <a:bodyPr/>
        <a:lstStyle/>
        <a:p>
          <a:endParaRPr lang="en-IN"/>
        </a:p>
      </dgm:t>
    </dgm:pt>
    <dgm:pt modelId="{761E60B2-5BEF-43ED-AFED-3CED73C8B167}" type="pres">
      <dgm:prSet presAssocID="{23CE75F1-273C-411B-B656-2F0165503513}" presName="Child1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3FBCD71-A7B6-4283-B386-184753074C68}" type="pres">
      <dgm:prSet presAssocID="{23CE75F1-273C-411B-B656-2F0165503513}" presName="Parent1" presStyleLbl="node1" presStyleIdx="4" presStyleCnt="5">
        <dgm:presLayoutVars>
          <dgm:chMax val="2"/>
          <dgm:chPref val="1"/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466D3708-7DF7-4E64-85C5-52100AACD141}" type="presOf" srcId="{36C12F6E-E014-4BFB-8D17-FF60F0977D6C}" destId="{396576B9-4492-4080-A5B6-2892E102B12F}" srcOrd="1" destOrd="0" presId="urn:microsoft.com/office/officeart/2011/layout/InterconnectedBlockProcess"/>
    <dgm:cxn modelId="{80B24272-462D-4A54-8FFC-CA49B0055229}" type="presOf" srcId="{0B664FEA-8CA6-46A1-B2F4-C10EC37E5A50}" destId="{712C3C20-9B74-47A4-A1F5-5377544269F3}" srcOrd="1" destOrd="3" presId="urn:microsoft.com/office/officeart/2011/layout/InterconnectedBlockProcess"/>
    <dgm:cxn modelId="{D0FBDC52-99F2-434E-B2AF-9728DBA69CEB}" type="presOf" srcId="{019AAEDD-BB8F-44E9-86DB-AF5D0730131B}" destId="{712C3C20-9B74-47A4-A1F5-5377544269F3}" srcOrd="1" destOrd="4" presId="urn:microsoft.com/office/officeart/2011/layout/InterconnectedBlockProcess"/>
    <dgm:cxn modelId="{E123F32F-AED8-41B2-8697-AC53B8857A2C}" type="presOf" srcId="{C3FE3E2D-51B4-442D-8389-5A3A9012E6B9}" destId="{B43CE324-AFAA-4E44-8F5D-12D1ED51A533}" srcOrd="0" destOrd="0" presId="urn:microsoft.com/office/officeart/2011/layout/InterconnectedBlockProcess"/>
    <dgm:cxn modelId="{53249BF2-7EBF-42AD-8C9C-9E271A0EE7F4}" srcId="{22D1ADE9-62DE-4C14-B9F2-0D6ED68F080B}" destId="{F054D6F9-EEA0-4134-B03E-AA513BF57F15}" srcOrd="1" destOrd="0" parTransId="{F40D4B16-04AC-49B0-A7EE-A4270E5C8AD1}" sibTransId="{10F39004-1954-4D9E-9E7B-1865B80CDDB0}"/>
    <dgm:cxn modelId="{AD482547-9B67-418C-87E5-98DE60E24161}" srcId="{1D0EF73E-0A84-4551-80E4-7E2FDD10A13E}" destId="{60BC336F-0275-4322-BFB3-7889F92A6460}" srcOrd="1" destOrd="0" parTransId="{A252F1F1-C80D-4C38-BFFE-4FF46B002D85}" sibTransId="{BF1EBCF5-5BFB-42A1-97AB-52A1593659BA}"/>
    <dgm:cxn modelId="{08639B48-85CC-476D-9B7B-DFA63A61DCCF}" type="presOf" srcId="{22D1ADE9-62DE-4C14-B9F2-0D6ED68F080B}" destId="{B3A80B4C-AC37-419E-BE79-76133C2C72A8}" srcOrd="0" destOrd="0" presId="urn:microsoft.com/office/officeart/2011/layout/InterconnectedBlockProcess"/>
    <dgm:cxn modelId="{581BD649-56C1-4DAE-9048-67E9B6E797FB}" srcId="{7AAFF581-54E4-4BDF-8053-997B300AEB88}" destId="{C9F5CD43-3386-45E5-8522-D9D09F3EB599}" srcOrd="2" destOrd="0" parTransId="{29D08A6A-CA48-4CE2-8D17-2C8602FBFB56}" sibTransId="{64504550-A44E-4C3C-88EA-6CABE393AB07}"/>
    <dgm:cxn modelId="{948B0690-F9C7-487F-A88B-281C81282DCF}" type="presOf" srcId="{B84A26B4-9FC5-412E-B70F-D01086784DB0}" destId="{396576B9-4492-4080-A5B6-2892E102B12F}" srcOrd="1" destOrd="2" presId="urn:microsoft.com/office/officeart/2011/layout/InterconnectedBlockProcess"/>
    <dgm:cxn modelId="{C36E5095-2E98-4137-BFED-8B1F36D6FFD9}" type="presOf" srcId="{1D0EF73E-0A84-4551-80E4-7E2FDD10A13E}" destId="{FE9BE710-313A-4F84-AC1D-72C1F7AF925A}" srcOrd="0" destOrd="0" presId="urn:microsoft.com/office/officeart/2011/layout/InterconnectedBlockProcess"/>
    <dgm:cxn modelId="{708A9987-D4C9-4AC3-8149-B100CB789E2D}" type="presOf" srcId="{A7EFB206-DF9C-4D1D-BB87-880ECA152BA9}" destId="{AB2BF5C5-42D2-4AF8-AD57-D1CAFB93C4FB}" srcOrd="0" destOrd="1" presId="urn:microsoft.com/office/officeart/2011/layout/InterconnectedBlockProcess"/>
    <dgm:cxn modelId="{F568436A-8DCD-492C-97D2-EFA881042380}" srcId="{7AAFF581-54E4-4BDF-8053-997B300AEB88}" destId="{A7EFB206-DF9C-4D1D-BB87-880ECA152BA9}" srcOrd="1" destOrd="0" parTransId="{5D7E44C2-8D81-4D6E-A4C6-58CF4775A420}" sibTransId="{EB0AE1BA-C4A9-4211-9570-98835067377E}"/>
    <dgm:cxn modelId="{C368D4D3-7850-4F9C-806F-1F7CE0E1C4F8}" type="presOf" srcId="{F054D6F9-EEA0-4134-B03E-AA513BF57F15}" destId="{396576B9-4492-4080-A5B6-2892E102B12F}" srcOrd="1" destOrd="1" presId="urn:microsoft.com/office/officeart/2011/layout/InterconnectedBlockProcess"/>
    <dgm:cxn modelId="{437FEBBC-8C10-42C5-B291-2BA7A6C49F86}" srcId="{7B4CE47E-7E73-4FE4-A696-2E229F8BF849}" destId="{010E1DA1-8F7C-43B1-AC46-BF298E20AB0A}" srcOrd="0" destOrd="0" parTransId="{25D98362-DD29-45E2-82B2-8AA3E0A22855}" sibTransId="{271D950F-B9BF-4854-A571-BC951E805D01}"/>
    <dgm:cxn modelId="{FB5622D5-103F-478D-828E-945EEE720B74}" srcId="{EA488A6C-AEB7-4AF5-A47F-F597BFBC6C1F}" destId="{23CE75F1-273C-411B-B656-2F0165503513}" srcOrd="0" destOrd="0" parTransId="{EC8D357E-423D-471A-B914-C685EE7FE58D}" sibTransId="{9258CE26-532E-4385-A37C-DC9960BAB128}"/>
    <dgm:cxn modelId="{1DB5234F-4C49-4C84-80A4-EBD4AD272DA7}" type="presOf" srcId="{F054D6F9-EEA0-4134-B03E-AA513BF57F15}" destId="{AE2615C6-7C24-44DF-A652-693E29CECFE4}" srcOrd="0" destOrd="1" presId="urn:microsoft.com/office/officeart/2011/layout/InterconnectedBlockProcess"/>
    <dgm:cxn modelId="{F62B4BC3-2F29-44D7-97A6-689A9BF5C362}" type="presOf" srcId="{0B664FEA-8CA6-46A1-B2F4-C10EC37E5A50}" destId="{AB2BF5C5-42D2-4AF8-AD57-D1CAFB93C4FB}" srcOrd="0" destOrd="3" presId="urn:microsoft.com/office/officeart/2011/layout/InterconnectedBlockProcess"/>
    <dgm:cxn modelId="{651A5E4B-E111-4B6E-B63A-8086F378EF2B}" srcId="{22D1ADE9-62DE-4C14-B9F2-0D6ED68F080B}" destId="{36C12F6E-E014-4BFB-8D17-FF60F0977D6C}" srcOrd="0" destOrd="0" parTransId="{93D8849F-1877-4A48-8A6F-10F6717BD6B3}" sibTransId="{6281215D-76CE-415E-87DC-00D5B438A585}"/>
    <dgm:cxn modelId="{B9D5D4E9-BC5C-4FFD-968F-F5A4010AD339}" srcId="{EA488A6C-AEB7-4AF5-A47F-F597BFBC6C1F}" destId="{22D1ADE9-62DE-4C14-B9F2-0D6ED68F080B}" srcOrd="3" destOrd="0" parTransId="{20E8C0FA-26C8-4620-BE01-0B655E0DAA22}" sibTransId="{2BE470A2-F6EF-4E81-84CE-11C7E4627A06}"/>
    <dgm:cxn modelId="{AE9836D9-D39B-4C59-8674-AF47E5EDC518}" type="presOf" srcId="{010E1DA1-8F7C-43B1-AC46-BF298E20AB0A}" destId="{3DEE8318-9794-4C5F-BE6D-0DE615ACB66F}" srcOrd="0" destOrd="0" presId="urn:microsoft.com/office/officeart/2011/layout/InterconnectedBlockProcess"/>
    <dgm:cxn modelId="{2E1C7C93-AD27-4A18-B54A-EE20EB334CBC}" type="presOf" srcId="{A7EFB206-DF9C-4D1D-BB87-880ECA152BA9}" destId="{712C3C20-9B74-47A4-A1F5-5377544269F3}" srcOrd="1" destOrd="1" presId="urn:microsoft.com/office/officeart/2011/layout/InterconnectedBlockProcess"/>
    <dgm:cxn modelId="{D5AF8893-74ED-4A25-AFA4-064F59FA6203}" type="presOf" srcId="{B84A26B4-9FC5-412E-B70F-D01086784DB0}" destId="{AE2615C6-7C24-44DF-A652-693E29CECFE4}" srcOrd="0" destOrd="2" presId="urn:microsoft.com/office/officeart/2011/layout/InterconnectedBlockProcess"/>
    <dgm:cxn modelId="{EFF32304-90B4-4A7E-9C40-6FFA8CE73C83}" type="presOf" srcId="{7AAFF581-54E4-4BDF-8053-997B300AEB88}" destId="{F331681B-5540-4B6A-A42B-83980659407F}" srcOrd="0" destOrd="0" presId="urn:microsoft.com/office/officeart/2011/layout/InterconnectedBlockProcess"/>
    <dgm:cxn modelId="{2FA80816-13F8-4AEF-8C4A-6B16AE25EF46}" type="presOf" srcId="{EA488A6C-AEB7-4AF5-A47F-F597BFBC6C1F}" destId="{8C02492A-C74C-4ED8-A1EC-2A3465E8FE68}" srcOrd="0" destOrd="0" presId="urn:microsoft.com/office/officeart/2011/layout/InterconnectedBlockProcess"/>
    <dgm:cxn modelId="{1065836E-4E98-46B3-93DF-D5E400FBEFF6}" type="presOf" srcId="{019AAEDD-BB8F-44E9-86DB-AF5D0730131B}" destId="{AB2BF5C5-42D2-4AF8-AD57-D1CAFB93C4FB}" srcOrd="0" destOrd="4" presId="urn:microsoft.com/office/officeart/2011/layout/InterconnectedBlockProcess"/>
    <dgm:cxn modelId="{CAEA5AC8-4297-46D9-A727-5619F4ED4503}" type="presOf" srcId="{4AE1C08C-B7E3-4E79-BA06-00B09BD5C516}" destId="{AB2BF5C5-42D2-4AF8-AD57-D1CAFB93C4FB}" srcOrd="0" destOrd="0" presId="urn:microsoft.com/office/officeart/2011/layout/InterconnectedBlockProcess"/>
    <dgm:cxn modelId="{1CAF7319-8BA9-43C8-8048-D58A91776B93}" srcId="{EA488A6C-AEB7-4AF5-A47F-F597BFBC6C1F}" destId="{1D0EF73E-0A84-4551-80E4-7E2FDD10A13E}" srcOrd="1" destOrd="0" parTransId="{45407996-6DC5-43A0-B7BF-520C6F18A77A}" sibTransId="{AFD542F7-5DBE-4730-B38F-A83DB3848DEE}"/>
    <dgm:cxn modelId="{B8BE4CE0-2586-4BB1-B86D-38ADF21E802B}" type="presOf" srcId="{C9F5CD43-3386-45E5-8522-D9D09F3EB599}" destId="{712C3C20-9B74-47A4-A1F5-5377544269F3}" srcOrd="1" destOrd="2" presId="urn:microsoft.com/office/officeart/2011/layout/InterconnectedBlockProcess"/>
    <dgm:cxn modelId="{95061A74-7040-4432-A1AF-8C36F3BCA3F6}" type="presOf" srcId="{C9F5CD43-3386-45E5-8522-D9D09F3EB599}" destId="{AB2BF5C5-42D2-4AF8-AD57-D1CAFB93C4FB}" srcOrd="0" destOrd="2" presId="urn:microsoft.com/office/officeart/2011/layout/InterconnectedBlockProcess"/>
    <dgm:cxn modelId="{F8D221A9-2739-4226-AACC-D62ECFEE50A0}" srcId="{7AAFF581-54E4-4BDF-8053-997B300AEB88}" destId="{4AE1C08C-B7E3-4E79-BA06-00B09BD5C516}" srcOrd="0" destOrd="0" parTransId="{267ADD95-EF6B-4FAA-884C-67CEBBDAEE31}" sibTransId="{6D35FD2F-DB82-4A18-B768-594AC6173F2A}"/>
    <dgm:cxn modelId="{80E86865-19F2-4E22-AADF-9194E67D6E9E}" type="presOf" srcId="{9A3F1A9E-C2BF-41BE-95C7-6CADD221FDD9}" destId="{EE812AE9-2435-49E9-AD98-C840DF3B48FB}" srcOrd="1" destOrd="0" presId="urn:microsoft.com/office/officeart/2011/layout/InterconnectedBlockProcess"/>
    <dgm:cxn modelId="{5BDC953B-95D9-40B6-8AC8-00901DAEA6F5}" type="presOf" srcId="{010E1DA1-8F7C-43B1-AC46-BF298E20AB0A}" destId="{6A85E5F3-BB53-4C39-B569-0FDF756D855E}" srcOrd="1" destOrd="0" presId="urn:microsoft.com/office/officeart/2011/layout/InterconnectedBlockProcess"/>
    <dgm:cxn modelId="{81BA4E9A-15F0-46EF-96CA-EBA81496DE25}" srcId="{EA488A6C-AEB7-4AF5-A47F-F597BFBC6C1F}" destId="{7AAFF581-54E4-4BDF-8053-997B300AEB88}" srcOrd="2" destOrd="0" parTransId="{61026802-AD64-4B55-A8D5-35A351A772AB}" sibTransId="{8F10817A-3309-4717-B3B5-79DA219F3946}"/>
    <dgm:cxn modelId="{CF3D2A81-A6EA-4138-9BF8-B4EBE3ABD176}" srcId="{1D0EF73E-0A84-4551-80E4-7E2FDD10A13E}" destId="{9A3F1A9E-C2BF-41BE-95C7-6CADD221FDD9}" srcOrd="0" destOrd="0" parTransId="{6D26E0F2-6E11-4DF9-81C9-B8F9821F9105}" sibTransId="{9532C149-352B-4D13-B1EB-817585E3963E}"/>
    <dgm:cxn modelId="{588B68AF-142C-47E0-BEB3-4D9E9DDA4450}" srcId="{EA488A6C-AEB7-4AF5-A47F-F597BFBC6C1F}" destId="{7B4CE47E-7E73-4FE4-A696-2E229F8BF849}" srcOrd="4" destOrd="0" parTransId="{98D931A2-B2DC-404C-8058-6581FC23C2DC}" sibTransId="{9055F55B-9B93-4DB1-8452-05363AA2B54D}"/>
    <dgm:cxn modelId="{EA2553B2-1457-4DA7-B70C-1AA700E4CBCC}" type="presOf" srcId="{4AE1C08C-B7E3-4E79-BA06-00B09BD5C516}" destId="{712C3C20-9B74-47A4-A1F5-5377544269F3}" srcOrd="1" destOrd="0" presId="urn:microsoft.com/office/officeart/2011/layout/InterconnectedBlockProcess"/>
    <dgm:cxn modelId="{E85871D3-0F0B-45B1-8256-5D27A60B5C79}" srcId="{7AAFF581-54E4-4BDF-8053-997B300AEB88}" destId="{0B664FEA-8CA6-46A1-B2F4-C10EC37E5A50}" srcOrd="3" destOrd="0" parTransId="{1C8FCF08-6919-417A-954A-199E46AF40FD}" sibTransId="{068DE3C6-A924-4D85-AB17-52FBBDEC1BCD}"/>
    <dgm:cxn modelId="{848BD36A-EC27-4C6A-9E42-2D4F541C2D34}" type="presOf" srcId="{60BC336F-0275-4322-BFB3-7889F92A6460}" destId="{2CDCCF07-56ED-4E0E-A0C2-4F709F43C91E}" srcOrd="0" destOrd="1" presId="urn:microsoft.com/office/officeart/2011/layout/InterconnectedBlockProcess"/>
    <dgm:cxn modelId="{2F2AE385-9CF4-4789-BEE0-84B2DDCB063E}" type="presOf" srcId="{60BC336F-0275-4322-BFB3-7889F92A6460}" destId="{EE812AE9-2435-49E9-AD98-C840DF3B48FB}" srcOrd="1" destOrd="1" presId="urn:microsoft.com/office/officeart/2011/layout/InterconnectedBlockProcess"/>
    <dgm:cxn modelId="{9ED97C23-855F-4AA1-8959-0EC40A8B1EDD}" srcId="{23CE75F1-273C-411B-B656-2F0165503513}" destId="{C3FE3E2D-51B4-442D-8389-5A3A9012E6B9}" srcOrd="0" destOrd="0" parTransId="{AC70B653-B414-4313-9BFD-C5987C3B5D4F}" sibTransId="{DE68AF88-9732-419D-8322-A55332F2D3BA}"/>
    <dgm:cxn modelId="{773C41FB-CE87-4EE3-ADDC-F1D6A621949C}" type="presOf" srcId="{7B4CE47E-7E73-4FE4-A696-2E229F8BF849}" destId="{C8B1C085-A958-4A07-ADB4-37BA021655BE}" srcOrd="0" destOrd="0" presId="urn:microsoft.com/office/officeart/2011/layout/InterconnectedBlockProcess"/>
    <dgm:cxn modelId="{69255729-36D6-4EB4-970D-077D790ACC74}" type="presOf" srcId="{23CE75F1-273C-411B-B656-2F0165503513}" destId="{E3FBCD71-A7B6-4283-B386-184753074C68}" srcOrd="0" destOrd="0" presId="urn:microsoft.com/office/officeart/2011/layout/InterconnectedBlockProcess"/>
    <dgm:cxn modelId="{360BA753-D494-4785-940B-B03985D7113E}" type="presOf" srcId="{9A3F1A9E-C2BF-41BE-95C7-6CADD221FDD9}" destId="{2CDCCF07-56ED-4E0E-A0C2-4F709F43C91E}" srcOrd="0" destOrd="0" presId="urn:microsoft.com/office/officeart/2011/layout/InterconnectedBlockProcess"/>
    <dgm:cxn modelId="{5C72DC1D-E530-4E81-AA03-F4A2525C31DF}" type="presOf" srcId="{36C12F6E-E014-4BFB-8D17-FF60F0977D6C}" destId="{AE2615C6-7C24-44DF-A652-693E29CECFE4}" srcOrd="0" destOrd="0" presId="urn:microsoft.com/office/officeart/2011/layout/InterconnectedBlockProcess"/>
    <dgm:cxn modelId="{2B6FE426-B166-47BD-9C65-9ED6C6438D12}" type="presOf" srcId="{C3FE3E2D-51B4-442D-8389-5A3A9012E6B9}" destId="{761E60B2-5BEF-43ED-AFED-3CED73C8B167}" srcOrd="1" destOrd="0" presId="urn:microsoft.com/office/officeart/2011/layout/InterconnectedBlockProcess"/>
    <dgm:cxn modelId="{87ED0535-413C-43D7-9C26-F52ED8B20859}" srcId="{7AAFF581-54E4-4BDF-8053-997B300AEB88}" destId="{019AAEDD-BB8F-44E9-86DB-AF5D0730131B}" srcOrd="4" destOrd="0" parTransId="{43101868-E655-438D-816E-AD3EEC525D86}" sibTransId="{FBC70D8A-B4D7-4644-BCAD-DE69C646B2B2}"/>
    <dgm:cxn modelId="{F34839B8-0739-4EF1-8DD1-293BF30FE4DB}" srcId="{22D1ADE9-62DE-4C14-B9F2-0D6ED68F080B}" destId="{B84A26B4-9FC5-412E-B70F-D01086784DB0}" srcOrd="2" destOrd="0" parTransId="{11545800-97FD-4367-8BF1-297736782C6F}" sibTransId="{DC3613C3-AE49-4B52-B39B-C9F1305F91DE}"/>
    <dgm:cxn modelId="{0B4B818A-85A9-4931-8170-DA47E15AF773}" type="presParOf" srcId="{8C02492A-C74C-4ED8-A1EC-2A3465E8FE68}" destId="{098CDDFB-534D-4269-AA94-3D2A28E665BE}" srcOrd="0" destOrd="0" presId="urn:microsoft.com/office/officeart/2011/layout/InterconnectedBlockProcess"/>
    <dgm:cxn modelId="{5045B02B-B436-493F-93AE-70B38738E141}" type="presParOf" srcId="{098CDDFB-534D-4269-AA94-3D2A28E665BE}" destId="{3DEE8318-9794-4C5F-BE6D-0DE615ACB66F}" srcOrd="0" destOrd="0" presId="urn:microsoft.com/office/officeart/2011/layout/InterconnectedBlockProcess"/>
    <dgm:cxn modelId="{0751285E-7645-4C64-89AA-11A6CA3C73F5}" type="presParOf" srcId="{8C02492A-C74C-4ED8-A1EC-2A3465E8FE68}" destId="{6A85E5F3-BB53-4C39-B569-0FDF756D855E}" srcOrd="1" destOrd="0" presId="urn:microsoft.com/office/officeart/2011/layout/InterconnectedBlockProcess"/>
    <dgm:cxn modelId="{B50653A2-C1D0-4085-9196-206F7A526205}" type="presParOf" srcId="{8C02492A-C74C-4ED8-A1EC-2A3465E8FE68}" destId="{C8B1C085-A958-4A07-ADB4-37BA021655BE}" srcOrd="2" destOrd="0" presId="urn:microsoft.com/office/officeart/2011/layout/InterconnectedBlockProcess"/>
    <dgm:cxn modelId="{05317CEA-A7C1-4118-A6FA-3440279B4DA0}" type="presParOf" srcId="{8C02492A-C74C-4ED8-A1EC-2A3465E8FE68}" destId="{AD4782B9-4E22-409B-9C04-38575AB46668}" srcOrd="3" destOrd="0" presId="urn:microsoft.com/office/officeart/2011/layout/InterconnectedBlockProcess"/>
    <dgm:cxn modelId="{6538DBC4-E498-4497-A534-B605453CD79C}" type="presParOf" srcId="{AD4782B9-4E22-409B-9C04-38575AB46668}" destId="{AE2615C6-7C24-44DF-A652-693E29CECFE4}" srcOrd="0" destOrd="0" presId="urn:microsoft.com/office/officeart/2011/layout/InterconnectedBlockProcess"/>
    <dgm:cxn modelId="{A2F54270-B2D4-4E55-8DD9-1ADDBC04F508}" type="presParOf" srcId="{8C02492A-C74C-4ED8-A1EC-2A3465E8FE68}" destId="{396576B9-4492-4080-A5B6-2892E102B12F}" srcOrd="4" destOrd="0" presId="urn:microsoft.com/office/officeart/2011/layout/InterconnectedBlockProcess"/>
    <dgm:cxn modelId="{8E7F6DCA-E15B-4E37-A567-58CB66BFA067}" type="presParOf" srcId="{8C02492A-C74C-4ED8-A1EC-2A3465E8FE68}" destId="{B3A80B4C-AC37-419E-BE79-76133C2C72A8}" srcOrd="5" destOrd="0" presId="urn:microsoft.com/office/officeart/2011/layout/InterconnectedBlockProcess"/>
    <dgm:cxn modelId="{8E6DF7AE-ECD6-4094-81C5-EF99B9890457}" type="presParOf" srcId="{8C02492A-C74C-4ED8-A1EC-2A3465E8FE68}" destId="{92DC6765-DD02-44E3-ABD8-B3D9AAABD907}" srcOrd="6" destOrd="0" presId="urn:microsoft.com/office/officeart/2011/layout/InterconnectedBlockProcess"/>
    <dgm:cxn modelId="{1437C424-E8F0-4913-A3E6-6AD1C376D919}" type="presParOf" srcId="{92DC6765-DD02-44E3-ABD8-B3D9AAABD907}" destId="{AB2BF5C5-42D2-4AF8-AD57-D1CAFB93C4FB}" srcOrd="0" destOrd="0" presId="urn:microsoft.com/office/officeart/2011/layout/InterconnectedBlockProcess"/>
    <dgm:cxn modelId="{104FA6C3-C322-4C05-9CDC-173599EB7045}" type="presParOf" srcId="{8C02492A-C74C-4ED8-A1EC-2A3465E8FE68}" destId="{712C3C20-9B74-47A4-A1F5-5377544269F3}" srcOrd="7" destOrd="0" presId="urn:microsoft.com/office/officeart/2011/layout/InterconnectedBlockProcess"/>
    <dgm:cxn modelId="{8195A2B7-836D-42FC-858B-83CCCA0325C2}" type="presParOf" srcId="{8C02492A-C74C-4ED8-A1EC-2A3465E8FE68}" destId="{F331681B-5540-4B6A-A42B-83980659407F}" srcOrd="8" destOrd="0" presId="urn:microsoft.com/office/officeart/2011/layout/InterconnectedBlockProcess"/>
    <dgm:cxn modelId="{D09E1E6F-653C-4A4E-9150-17B4EB6222FE}" type="presParOf" srcId="{8C02492A-C74C-4ED8-A1EC-2A3465E8FE68}" destId="{DF43C7B0-B664-4FB6-8186-C0069F8E3BE2}" srcOrd="9" destOrd="0" presId="urn:microsoft.com/office/officeart/2011/layout/InterconnectedBlockProcess"/>
    <dgm:cxn modelId="{1C942639-98DA-4964-B402-0255CAE4EBCF}" type="presParOf" srcId="{DF43C7B0-B664-4FB6-8186-C0069F8E3BE2}" destId="{2CDCCF07-56ED-4E0E-A0C2-4F709F43C91E}" srcOrd="0" destOrd="0" presId="urn:microsoft.com/office/officeart/2011/layout/InterconnectedBlockProcess"/>
    <dgm:cxn modelId="{6C470728-30F1-4AAF-B674-1AD9F5DE27C2}" type="presParOf" srcId="{8C02492A-C74C-4ED8-A1EC-2A3465E8FE68}" destId="{EE812AE9-2435-49E9-AD98-C840DF3B48FB}" srcOrd="10" destOrd="0" presId="urn:microsoft.com/office/officeart/2011/layout/InterconnectedBlockProcess"/>
    <dgm:cxn modelId="{79B645D1-8352-4B48-985B-23FE9EB30918}" type="presParOf" srcId="{8C02492A-C74C-4ED8-A1EC-2A3465E8FE68}" destId="{FE9BE710-313A-4F84-AC1D-72C1F7AF925A}" srcOrd="11" destOrd="0" presId="urn:microsoft.com/office/officeart/2011/layout/InterconnectedBlockProcess"/>
    <dgm:cxn modelId="{DBDF975F-46D2-4A42-BA36-0DB27BE71317}" type="presParOf" srcId="{8C02492A-C74C-4ED8-A1EC-2A3465E8FE68}" destId="{90E1A2F2-2F60-48A9-AD9F-1F308AED21D1}" srcOrd="12" destOrd="0" presId="urn:microsoft.com/office/officeart/2011/layout/InterconnectedBlockProcess"/>
    <dgm:cxn modelId="{6087A0EC-E206-444E-A0F1-0DEF54D945E0}" type="presParOf" srcId="{90E1A2F2-2F60-48A9-AD9F-1F308AED21D1}" destId="{B43CE324-AFAA-4E44-8F5D-12D1ED51A533}" srcOrd="0" destOrd="0" presId="urn:microsoft.com/office/officeart/2011/layout/InterconnectedBlockProcess"/>
    <dgm:cxn modelId="{03C365EC-CC16-445B-BB5E-4DDBA5162383}" type="presParOf" srcId="{8C02492A-C74C-4ED8-A1EC-2A3465E8FE68}" destId="{761E60B2-5BEF-43ED-AFED-3CED73C8B167}" srcOrd="13" destOrd="0" presId="urn:microsoft.com/office/officeart/2011/layout/InterconnectedBlockProcess"/>
    <dgm:cxn modelId="{40DF70E1-CCAE-45CE-8617-08F1D2E787E9}" type="presParOf" srcId="{8C02492A-C74C-4ED8-A1EC-2A3465E8FE68}" destId="{E3FBCD71-A7B6-4283-B386-184753074C68}" srcOrd="14" destOrd="0" presId="urn:microsoft.com/office/officeart/2011/layout/InterconnectedBlockProcess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  <a:ext uri="{C62137D5-CB1D-491B-B009-E17868A290BF}">
      <dgm14:recolorImg xmlns="" xmlns:dgm14="http://schemas.microsoft.com/office/drawing/2010/diagram" val="1"/>
    </a:ext>
  </dgm:extLst>
</dgm:dataModel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CE4798-D131-47F6-9979-6EE2C54D6203}">
      <dsp:nvSpPr>
        <dsp:cNvPr id="0" name=""/>
        <dsp:cNvSpPr/>
      </dsp:nvSpPr>
      <dsp:spPr>
        <a:xfrm>
          <a:off x="3158576" y="1997761"/>
          <a:ext cx="2539241" cy="2196546"/>
        </a:xfrm>
        <a:prstGeom prst="hexagon">
          <a:avLst>
            <a:gd name="adj" fmla="val 28570"/>
            <a:gd name="vf" fmla="val 115470"/>
          </a:avLst>
        </a:prstGeom>
        <a:solidFill>
          <a:srgbClr val="FF669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Examination outline</a:t>
          </a:r>
          <a:endParaRPr lang="en-IN" sz="1900" kern="1200" dirty="0"/>
        </a:p>
      </dsp:txBody>
      <dsp:txXfrm>
        <a:off x="3579364" y="2361759"/>
        <a:ext cx="1697665" cy="1468550"/>
      </dsp:txXfrm>
    </dsp:sp>
    <dsp:sp modelId="{2ED96F82-17E9-4870-A92C-E6DD8EA8C1BD}">
      <dsp:nvSpPr>
        <dsp:cNvPr id="0" name=""/>
        <dsp:cNvSpPr/>
      </dsp:nvSpPr>
      <dsp:spPr>
        <a:xfrm>
          <a:off x="4748628" y="946861"/>
          <a:ext cx="958048" cy="825485"/>
        </a:xfrm>
        <a:prstGeom prst="hexagon">
          <a:avLst>
            <a:gd name="adj" fmla="val 28900"/>
            <a:gd name="vf" fmla="val 115470"/>
          </a:avLst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323D929C-47E0-4E7E-9C7C-7A43A5F643EF}">
      <dsp:nvSpPr>
        <dsp:cNvPr id="0" name=""/>
        <dsp:cNvSpPr/>
      </dsp:nvSpPr>
      <dsp:spPr>
        <a:xfrm>
          <a:off x="3392476" y="0"/>
          <a:ext cx="2080890" cy="1800214"/>
        </a:xfrm>
        <a:prstGeom prst="hexagon">
          <a:avLst>
            <a:gd name="adj" fmla="val 28570"/>
            <a:gd name="vf" fmla="val 115470"/>
          </a:avLst>
        </a:prstGeom>
        <a:solidFill>
          <a:srgbClr val="00CC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General survey of the patient</a:t>
          </a:r>
          <a:endParaRPr lang="en-IN" sz="1900" kern="1200" dirty="0"/>
        </a:p>
      </dsp:txBody>
      <dsp:txXfrm>
        <a:off x="3737324" y="298334"/>
        <a:ext cx="1391194" cy="1203546"/>
      </dsp:txXfrm>
    </dsp:sp>
    <dsp:sp modelId="{2B7612D5-D5EF-46E3-8FD6-5B8E0474DD4E}">
      <dsp:nvSpPr>
        <dsp:cNvPr id="0" name=""/>
        <dsp:cNvSpPr/>
      </dsp:nvSpPr>
      <dsp:spPr>
        <a:xfrm>
          <a:off x="5866745" y="2490079"/>
          <a:ext cx="958048" cy="825485"/>
        </a:xfrm>
        <a:prstGeom prst="hexagon">
          <a:avLst>
            <a:gd name="adj" fmla="val 28900"/>
            <a:gd name="vf" fmla="val 115470"/>
          </a:avLst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FB8B3AF5-8198-4DE4-977A-90C4D4AD9562}">
      <dsp:nvSpPr>
        <dsp:cNvPr id="0" name=""/>
        <dsp:cNvSpPr/>
      </dsp:nvSpPr>
      <dsp:spPr>
        <a:xfrm>
          <a:off x="5300894" y="1107252"/>
          <a:ext cx="2080890" cy="1800214"/>
        </a:xfrm>
        <a:prstGeom prst="hexagon">
          <a:avLst>
            <a:gd name="adj" fmla="val 28570"/>
            <a:gd name="vf" fmla="val 115470"/>
          </a:avLst>
        </a:prstGeom>
        <a:solidFill>
          <a:srgbClr val="99336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Examination of Head and Neck</a:t>
          </a:r>
          <a:endParaRPr lang="en-IN" sz="1900" kern="1200" dirty="0"/>
        </a:p>
      </dsp:txBody>
      <dsp:txXfrm>
        <a:off x="5645742" y="1405586"/>
        <a:ext cx="1391194" cy="1203546"/>
      </dsp:txXfrm>
    </dsp:sp>
    <dsp:sp modelId="{43948622-BCEB-4B02-8F92-E8C280FEAEF8}">
      <dsp:nvSpPr>
        <dsp:cNvPr id="0" name=""/>
        <dsp:cNvSpPr/>
      </dsp:nvSpPr>
      <dsp:spPr>
        <a:xfrm>
          <a:off x="5090029" y="4232082"/>
          <a:ext cx="958048" cy="825485"/>
        </a:xfrm>
        <a:prstGeom prst="hexagon">
          <a:avLst>
            <a:gd name="adj" fmla="val 28900"/>
            <a:gd name="vf" fmla="val 115470"/>
          </a:avLst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FC2A7CB7-6422-41CD-A1F9-B295054CE09C}">
      <dsp:nvSpPr>
        <dsp:cNvPr id="0" name=""/>
        <dsp:cNvSpPr/>
      </dsp:nvSpPr>
      <dsp:spPr>
        <a:xfrm>
          <a:off x="5300894" y="3283982"/>
          <a:ext cx="2080890" cy="1800214"/>
        </a:xfrm>
        <a:prstGeom prst="hexagon">
          <a:avLst>
            <a:gd name="adj" fmla="val 28570"/>
            <a:gd name="vf" fmla="val 115470"/>
          </a:avLst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Examination of the oral cavity</a:t>
          </a:r>
          <a:endParaRPr lang="en-IN" sz="1900" kern="1200" dirty="0"/>
        </a:p>
      </dsp:txBody>
      <dsp:txXfrm>
        <a:off x="5645742" y="3582316"/>
        <a:ext cx="1391194" cy="1203546"/>
      </dsp:txXfrm>
    </dsp:sp>
    <dsp:sp modelId="{BC2CB220-C0AE-49A2-A4BB-8BFF655D322C}">
      <dsp:nvSpPr>
        <dsp:cNvPr id="0" name=""/>
        <dsp:cNvSpPr/>
      </dsp:nvSpPr>
      <dsp:spPr>
        <a:xfrm>
          <a:off x="3163301" y="4412909"/>
          <a:ext cx="958048" cy="825485"/>
        </a:xfrm>
        <a:prstGeom prst="hexagon">
          <a:avLst>
            <a:gd name="adj" fmla="val 28900"/>
            <a:gd name="vf" fmla="val 115470"/>
          </a:avLst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52ADD926-3485-4565-90A5-AD83FA75CB34}">
      <dsp:nvSpPr>
        <dsp:cNvPr id="0" name=""/>
        <dsp:cNvSpPr/>
      </dsp:nvSpPr>
      <dsp:spPr>
        <a:xfrm>
          <a:off x="3392476" y="4392473"/>
          <a:ext cx="2080890" cy="1800214"/>
        </a:xfrm>
        <a:prstGeom prst="hexagon">
          <a:avLst>
            <a:gd name="adj" fmla="val 28570"/>
            <a:gd name="vf" fmla="val 115470"/>
          </a:avLst>
        </a:prstGeom>
        <a:solidFill>
          <a:srgbClr val="66FF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Speech, swallowing and perioral musculature</a:t>
          </a:r>
          <a:endParaRPr lang="en-IN" sz="1900" kern="1200" dirty="0"/>
        </a:p>
      </dsp:txBody>
      <dsp:txXfrm>
        <a:off x="3737324" y="4690807"/>
        <a:ext cx="1391194" cy="1203546"/>
      </dsp:txXfrm>
    </dsp:sp>
    <dsp:sp modelId="{53A10928-ECA6-43EC-A649-DB35F837551B}">
      <dsp:nvSpPr>
        <dsp:cNvPr id="0" name=""/>
        <dsp:cNvSpPr/>
      </dsp:nvSpPr>
      <dsp:spPr>
        <a:xfrm>
          <a:off x="2026874" y="2870310"/>
          <a:ext cx="958048" cy="825485"/>
        </a:xfrm>
        <a:prstGeom prst="hexagon">
          <a:avLst>
            <a:gd name="adj" fmla="val 28900"/>
            <a:gd name="vf" fmla="val 115470"/>
          </a:avLst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08BD9EB6-2041-49F4-868D-13F0A2E2AD85}">
      <dsp:nvSpPr>
        <dsp:cNvPr id="0" name=""/>
        <dsp:cNvSpPr/>
      </dsp:nvSpPr>
      <dsp:spPr>
        <a:xfrm>
          <a:off x="1475199" y="3285220"/>
          <a:ext cx="2080890" cy="1800214"/>
        </a:xfrm>
        <a:prstGeom prst="hexagon">
          <a:avLst>
            <a:gd name="adj" fmla="val 28570"/>
            <a:gd name="vf" fmla="val 115470"/>
          </a:avLst>
        </a:prstGeom>
        <a:solidFill>
          <a:srgbClr val="FF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Diagnosis</a:t>
          </a:r>
          <a:endParaRPr lang="en-IN" sz="1900" kern="1200" dirty="0"/>
        </a:p>
      </dsp:txBody>
      <dsp:txXfrm>
        <a:off x="1820047" y="3583554"/>
        <a:ext cx="1391194" cy="1203546"/>
      </dsp:txXfrm>
    </dsp:sp>
    <dsp:sp modelId="{A08C99F7-AF66-48D1-9D80-4D02245741E9}">
      <dsp:nvSpPr>
        <dsp:cNvPr id="0" name=""/>
        <dsp:cNvSpPr/>
      </dsp:nvSpPr>
      <dsp:spPr>
        <a:xfrm>
          <a:off x="1475199" y="1104775"/>
          <a:ext cx="2080890" cy="1800214"/>
        </a:xfrm>
        <a:prstGeom prst="hexagon">
          <a:avLst>
            <a:gd name="adj" fmla="val 28570"/>
            <a:gd name="vf" fmla="val 115470"/>
          </a:avLst>
        </a:prstGeom>
        <a:solidFill>
          <a:srgbClr val="92D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Treatment planning</a:t>
          </a:r>
          <a:endParaRPr lang="en-IN" sz="1900" kern="1200" dirty="0"/>
        </a:p>
      </dsp:txBody>
      <dsp:txXfrm>
        <a:off x="1820047" y="1403109"/>
        <a:ext cx="1391194" cy="12035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EE8318-9794-4C5F-BE6D-0DE615ACB66F}">
      <dsp:nvSpPr>
        <dsp:cNvPr id="0" name=""/>
        <dsp:cNvSpPr/>
      </dsp:nvSpPr>
      <dsp:spPr>
        <a:xfrm>
          <a:off x="6625359" y="1051158"/>
          <a:ext cx="1655560" cy="4204632"/>
        </a:xfrm>
        <a:prstGeom prst="wedgeRectCallout">
          <a:avLst>
            <a:gd name="adj1" fmla="val 0"/>
            <a:gd name="adj2" fmla="val 0"/>
          </a:avLst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Script MT Bold" pitchFamily="66" charset="0"/>
            </a:rPr>
            <a:t>Every 4 to 6 months</a:t>
          </a:r>
          <a:endParaRPr lang="en-IN" sz="1800" kern="1200" dirty="0">
            <a:latin typeface="Script MT Bold" pitchFamily="66" charset="0"/>
          </a:endParaRPr>
        </a:p>
      </dsp:txBody>
      <dsp:txXfrm>
        <a:off x="6835510" y="1051158"/>
        <a:ext cx="1445409" cy="4204632"/>
      </dsp:txXfrm>
    </dsp:sp>
    <dsp:sp modelId="{C8B1C085-A958-4A07-ADB4-37BA021655BE}">
      <dsp:nvSpPr>
        <dsp:cNvPr id="0" name=""/>
        <dsp:cNvSpPr/>
      </dsp:nvSpPr>
      <dsp:spPr>
        <a:xfrm>
          <a:off x="6621732" y="0"/>
          <a:ext cx="1655560" cy="1051158"/>
        </a:xfrm>
        <a:prstGeom prst="rect">
          <a:avLst/>
        </a:prstGeom>
        <a:solidFill>
          <a:srgbClr val="0070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Script MT Bold" pitchFamily="66" charset="0"/>
            </a:rPr>
            <a:t>Periodic recall  examination &amp; maintenance t/t </a:t>
          </a:r>
          <a:endParaRPr lang="en-IN" sz="1600" kern="1200" dirty="0">
            <a:latin typeface="Script MT Bold" pitchFamily="66" charset="0"/>
          </a:endParaRPr>
        </a:p>
      </dsp:txBody>
      <dsp:txXfrm>
        <a:off x="6621732" y="0"/>
        <a:ext cx="1655560" cy="1051158"/>
      </dsp:txXfrm>
    </dsp:sp>
    <dsp:sp modelId="{AE2615C6-7C24-44DF-A652-693E29CECFE4}">
      <dsp:nvSpPr>
        <dsp:cNvPr id="0" name=""/>
        <dsp:cNvSpPr/>
      </dsp:nvSpPr>
      <dsp:spPr>
        <a:xfrm>
          <a:off x="4970308" y="1051158"/>
          <a:ext cx="1655560" cy="3941842"/>
        </a:xfrm>
        <a:prstGeom prst="wedgeRectCallout">
          <a:avLst>
            <a:gd name="adj1" fmla="val 62500"/>
            <a:gd name="adj2" fmla="val 20830"/>
          </a:avLst>
        </a:prstGeom>
        <a:solidFill>
          <a:srgbClr val="99336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Script MT Bold" pitchFamily="66" charset="0"/>
            </a:rPr>
            <a:t>Operative dentistry</a:t>
          </a:r>
          <a:endParaRPr lang="en-IN" sz="1800" kern="1200" dirty="0">
            <a:latin typeface="Script MT Bold" pitchFamily="66" charset="0"/>
          </a:endParaRPr>
        </a:p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Script MT Bold" pitchFamily="66" charset="0"/>
            </a:rPr>
            <a:t>Prosthetic dentistry</a:t>
          </a:r>
          <a:endParaRPr lang="en-IN" sz="1800" kern="1200" dirty="0">
            <a:latin typeface="Script MT Bold" pitchFamily="66" charset="0"/>
          </a:endParaRPr>
        </a:p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Script MT Bold" pitchFamily="66" charset="0"/>
            </a:rPr>
            <a:t>Orthodontic therapy</a:t>
          </a:r>
          <a:endParaRPr lang="en-IN" sz="1800" kern="1200" dirty="0">
            <a:latin typeface="Script MT Bold" pitchFamily="66" charset="0"/>
          </a:endParaRPr>
        </a:p>
      </dsp:txBody>
      <dsp:txXfrm>
        <a:off x="5180459" y="1051158"/>
        <a:ext cx="1445409" cy="3941842"/>
      </dsp:txXfrm>
    </dsp:sp>
    <dsp:sp modelId="{B3A80B4C-AC37-419E-BE79-76133C2C72A8}">
      <dsp:nvSpPr>
        <dsp:cNvPr id="0" name=""/>
        <dsp:cNvSpPr/>
      </dsp:nvSpPr>
      <dsp:spPr>
        <a:xfrm>
          <a:off x="4970308" y="131394"/>
          <a:ext cx="1655560" cy="919763"/>
        </a:xfrm>
        <a:prstGeom prst="rect">
          <a:avLst/>
        </a:prstGeom>
        <a:gradFill rotWithShape="0">
          <a:gsLst>
            <a:gs pos="0">
              <a:schemeClr val="accent4">
                <a:hueOff val="2785744"/>
                <a:satOff val="9906"/>
                <a:lumOff val="22402"/>
                <a:alphaOff val="0"/>
                <a:shade val="51000"/>
                <a:satMod val="130000"/>
              </a:schemeClr>
            </a:gs>
            <a:gs pos="80000">
              <a:schemeClr val="accent4">
                <a:hueOff val="2785744"/>
                <a:satOff val="9906"/>
                <a:lumOff val="22402"/>
                <a:alphaOff val="0"/>
                <a:shade val="93000"/>
                <a:satMod val="130000"/>
              </a:schemeClr>
            </a:gs>
            <a:gs pos="100000">
              <a:schemeClr val="accent4">
                <a:hueOff val="2785744"/>
                <a:satOff val="9906"/>
                <a:lumOff val="2240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Script MT Bold" pitchFamily="66" charset="0"/>
            </a:rPr>
            <a:t>Corrective t/t</a:t>
          </a:r>
          <a:endParaRPr lang="en-IN" sz="1600" kern="1200" dirty="0">
            <a:latin typeface="Script MT Bold" pitchFamily="66" charset="0"/>
          </a:endParaRPr>
        </a:p>
      </dsp:txBody>
      <dsp:txXfrm>
        <a:off x="4970308" y="131394"/>
        <a:ext cx="1655560" cy="919763"/>
      </dsp:txXfrm>
    </dsp:sp>
    <dsp:sp modelId="{AB2BF5C5-42D2-4AF8-AD57-D1CAFB93C4FB}">
      <dsp:nvSpPr>
        <dsp:cNvPr id="0" name=""/>
        <dsp:cNvSpPr/>
      </dsp:nvSpPr>
      <dsp:spPr>
        <a:xfrm>
          <a:off x="3314748" y="1051158"/>
          <a:ext cx="1655560" cy="3679053"/>
        </a:xfrm>
        <a:prstGeom prst="wedgeRectCallout">
          <a:avLst>
            <a:gd name="adj1" fmla="val 62500"/>
            <a:gd name="adj2" fmla="val 20830"/>
          </a:avLst>
        </a:prstGeom>
        <a:solidFill>
          <a:srgbClr val="FF6699"/>
        </a:solidFill>
        <a:ln>
          <a:solidFill>
            <a:srgbClr val="FFC0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Script MT Bold" pitchFamily="66" charset="0"/>
            </a:rPr>
            <a:t>Oral prophylaxis</a:t>
          </a:r>
        </a:p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Script MT Bold" pitchFamily="66" charset="0"/>
            </a:rPr>
            <a:t>Caries control</a:t>
          </a:r>
          <a:endParaRPr lang="en-IN" sz="1800" kern="1200" dirty="0">
            <a:latin typeface="Script MT Bold" pitchFamily="66" charset="0"/>
          </a:endParaRPr>
        </a:p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Script MT Bold" pitchFamily="66" charset="0"/>
            </a:rPr>
            <a:t>Orthodontic consultation</a:t>
          </a:r>
          <a:endParaRPr lang="en-IN" sz="1800" kern="1200" dirty="0">
            <a:latin typeface="Script MT Bold" pitchFamily="66" charset="0"/>
          </a:endParaRPr>
        </a:p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Script MT Bold" pitchFamily="66" charset="0"/>
            </a:rPr>
            <a:t>Oral surgery</a:t>
          </a:r>
          <a:endParaRPr lang="en-IN" sz="1800" kern="1200" dirty="0">
            <a:latin typeface="Script MT Bold" pitchFamily="66" charset="0"/>
          </a:endParaRPr>
        </a:p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Script MT Bold" pitchFamily="66" charset="0"/>
            </a:rPr>
            <a:t>Endodontic therap</a:t>
          </a:r>
          <a:r>
            <a:rPr lang="en-US" sz="1800" kern="1200" dirty="0" smtClean="0"/>
            <a:t>y</a:t>
          </a:r>
          <a:endParaRPr lang="en-IN" sz="1800" kern="1200" dirty="0"/>
        </a:p>
      </dsp:txBody>
      <dsp:txXfrm>
        <a:off x="3524899" y="1051158"/>
        <a:ext cx="1445409" cy="3679053"/>
      </dsp:txXfrm>
    </dsp:sp>
    <dsp:sp modelId="{F331681B-5540-4B6A-A42B-83980659407F}">
      <dsp:nvSpPr>
        <dsp:cNvPr id="0" name=""/>
        <dsp:cNvSpPr/>
      </dsp:nvSpPr>
      <dsp:spPr>
        <a:xfrm>
          <a:off x="3314748" y="266994"/>
          <a:ext cx="1655560" cy="788368"/>
        </a:xfrm>
        <a:prstGeom prst="rect">
          <a:avLst/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Script MT Bold" pitchFamily="66" charset="0"/>
            </a:rPr>
            <a:t>Preparatory t/t</a:t>
          </a:r>
          <a:endParaRPr lang="en-IN" sz="1600" kern="1200" dirty="0">
            <a:latin typeface="Script MT Bold" pitchFamily="66" charset="0"/>
          </a:endParaRPr>
        </a:p>
      </dsp:txBody>
      <dsp:txXfrm>
        <a:off x="3314748" y="266994"/>
        <a:ext cx="1655560" cy="788368"/>
      </dsp:txXfrm>
    </dsp:sp>
    <dsp:sp modelId="{2CDCCF07-56ED-4E0E-A0C2-4F709F43C91E}">
      <dsp:nvSpPr>
        <dsp:cNvPr id="0" name=""/>
        <dsp:cNvSpPr/>
      </dsp:nvSpPr>
      <dsp:spPr>
        <a:xfrm>
          <a:off x="1659187" y="1051158"/>
          <a:ext cx="1655560" cy="3416263"/>
        </a:xfrm>
        <a:prstGeom prst="wedgeRectCallout">
          <a:avLst>
            <a:gd name="adj1" fmla="val 62500"/>
            <a:gd name="adj2" fmla="val 20830"/>
          </a:avLst>
        </a:prstGeom>
        <a:solidFill>
          <a:srgbClr val="00CC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Script MT Bold" pitchFamily="66" charset="0"/>
            </a:rPr>
            <a:t>Premedication</a:t>
          </a:r>
          <a:endParaRPr lang="en-IN" sz="1800" kern="1200" dirty="0">
            <a:latin typeface="Script MT Bold" pitchFamily="66" charset="0"/>
          </a:endParaRPr>
        </a:p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Script MT Bold" pitchFamily="66" charset="0"/>
            </a:rPr>
            <a:t>Therapy for oral infection</a:t>
          </a:r>
          <a:endParaRPr lang="en-IN" sz="1800" kern="1200" dirty="0">
            <a:latin typeface="Script MT Bold" pitchFamily="66" charset="0"/>
          </a:endParaRPr>
        </a:p>
      </dsp:txBody>
      <dsp:txXfrm>
        <a:off x="1869339" y="1051158"/>
        <a:ext cx="1445409" cy="3416263"/>
      </dsp:txXfrm>
    </dsp:sp>
    <dsp:sp modelId="{FE9BE710-313A-4F84-AC1D-72C1F7AF925A}">
      <dsp:nvSpPr>
        <dsp:cNvPr id="0" name=""/>
        <dsp:cNvSpPr/>
      </dsp:nvSpPr>
      <dsp:spPr>
        <a:xfrm>
          <a:off x="1659187" y="394184"/>
          <a:ext cx="1655560" cy="656973"/>
        </a:xfrm>
        <a:prstGeom prst="rect">
          <a:avLst/>
        </a:prstGeom>
        <a:solidFill>
          <a:srgbClr val="FF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Script MT Bold" pitchFamily="66" charset="0"/>
            </a:rPr>
            <a:t>Systemic t/t</a:t>
          </a:r>
          <a:endParaRPr lang="en-IN" sz="1600" kern="1200" dirty="0">
            <a:latin typeface="Script MT Bold" pitchFamily="66" charset="0"/>
          </a:endParaRPr>
        </a:p>
      </dsp:txBody>
      <dsp:txXfrm>
        <a:off x="1659187" y="394184"/>
        <a:ext cx="1655560" cy="656973"/>
      </dsp:txXfrm>
    </dsp:sp>
    <dsp:sp modelId="{B43CE324-AFAA-4E44-8F5D-12D1ED51A533}">
      <dsp:nvSpPr>
        <dsp:cNvPr id="0" name=""/>
        <dsp:cNvSpPr/>
      </dsp:nvSpPr>
      <dsp:spPr>
        <a:xfrm>
          <a:off x="3627" y="1051158"/>
          <a:ext cx="1655560" cy="3153474"/>
        </a:xfrm>
        <a:prstGeom prst="wedgeRectCallout">
          <a:avLst>
            <a:gd name="adj1" fmla="val 62500"/>
            <a:gd name="adj2" fmla="val 20830"/>
          </a:avLst>
        </a:prstGeom>
        <a:solidFill>
          <a:srgbClr val="7030A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Script MT Bold" pitchFamily="66" charset="0"/>
            </a:rPr>
            <a:t>Referral to the physician</a:t>
          </a:r>
          <a:endParaRPr lang="en-IN" sz="1800" kern="1200" dirty="0">
            <a:latin typeface="Script MT Bold" pitchFamily="66" charset="0"/>
          </a:endParaRPr>
        </a:p>
      </dsp:txBody>
      <dsp:txXfrm>
        <a:off x="213778" y="1051158"/>
        <a:ext cx="1445409" cy="3153474"/>
      </dsp:txXfrm>
    </dsp:sp>
    <dsp:sp modelId="{E3FBCD71-A7B6-4283-B386-184753074C68}">
      <dsp:nvSpPr>
        <dsp:cNvPr id="0" name=""/>
        <dsp:cNvSpPr/>
      </dsp:nvSpPr>
      <dsp:spPr>
        <a:xfrm>
          <a:off x="3627" y="525579"/>
          <a:ext cx="1655560" cy="525579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Script MT Bold" pitchFamily="66" charset="0"/>
            </a:rPr>
            <a:t>Medical t/t</a:t>
          </a:r>
          <a:endParaRPr lang="en-IN" sz="1600" kern="1200" dirty="0">
            <a:latin typeface="Script MT Bold" pitchFamily="66" charset="0"/>
          </a:endParaRPr>
        </a:p>
      </dsp:txBody>
      <dsp:txXfrm>
        <a:off x="3627" y="525579"/>
        <a:ext cx="1655560" cy="5255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InterconnectedBlockProcess">
  <dgm:title val="Interconnected Block Process"/>
  <dgm:desc val="Use to show sequential steps in a process. Works best with small amounts of Level 1 text and medium amounts of Level 2 text."/>
  <dgm:catLst>
    <dgm:cat type="process" pri="5500"/>
    <dgm:cat type="officeonline" pri="3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  <dgm:cxn modelId="70" srcId="0" destId="40" srcOrd="2" destOrd="0"/>
        <dgm:cxn modelId="42" srcId="40" destId="41" srcOrd="0" destOrd="0"/>
      </dgm:cxnLst>
      <dgm:bg/>
      <dgm:whole/>
    </dgm:dataModel>
  </dgm:clrData>
  <dgm:layoutNode name="Name0">
    <dgm:varLst>
      <dgm:chMax val="7"/>
      <dgm:chPref val="5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4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Accent1" refType="w" fact="0"/>
              <dgm:constr type="t" for="ch" forName="ChildAccent1" refType="h" fact="0.1429"/>
              <dgm:constr type="w" for="ch" forName="ChildAccent1" refType="w"/>
              <dgm:constr type="h" for="ch" forName="ChildAccent1" refType="h" fact="0.8571"/>
              <dgm:constr type="l" for="ch" forName="Child1" refType="w" fact="0.127"/>
              <dgm:constr type="t" for="ch" forName="Child1" refType="h" fact="0.1429"/>
              <dgm:constr type="w" for="ch" forName="Child1" refType="w" fact="0.873"/>
              <dgm:constr type="h" for="ch" forName="Child1" refType="h" fact="0.8571"/>
              <dgm:constr type="l" for="ch" forName="Parent1" refType="w" fact="0"/>
              <dgm:constr type="t" for="ch" forName="Parent1" refType="h" fact="0"/>
              <dgm:constr type="w" for="ch" forName="Parent1" refType="w"/>
              <dgm:constr type="h" for="ch" forName="Parent1" refType="h" fact="0.1429"/>
            </dgm:constrLst>
          </dgm:if>
          <dgm:if name="Name5" axis="ch" ptType="node" func="cnt" op="equ" val="2">
            <dgm:alg type="composite">
              <dgm:param type="ar" val="0.8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ChildAccent1" refType="w" fact="0"/>
              <dgm:constr type="t" for="ch" forName="ChildAccent1" refType="h" fact="0.1613"/>
              <dgm:constr type="w" for="ch" forName="ChildAccent1" refType="w" fact="0.5"/>
              <dgm:constr type="h" for="ch" forName="ChildAccent1" refType="h" fact="0.7742"/>
              <dgm:constr type="l" for="ch" forName="Child1" refType="w" fact="0.0635"/>
              <dgm:constr type="t" for="ch" forName="Child1" refType="h" fact="0.1613"/>
              <dgm:constr type="w" for="ch" forName="Child1" refType="w" fact="0.4365"/>
              <dgm:constr type="h" for="ch" forName="Child1" refType="h" fact="0.7742"/>
              <dgm:constr type="l" for="ch" forName="Parent1" refType="w" fact="0"/>
              <dgm:constr type="t" for="ch" forName="Parent1" refType="h" fact="0.0323"/>
              <dgm:constr type="w" for="ch" forName="Parent1" refType="w" fact="0.5"/>
              <dgm:constr type="h" for="ch" forName="Parent1" refType="h" fact="0.129"/>
              <dgm:constr type="l" for="ch" forName="ChildAccent2" refType="w" fact="0.5"/>
              <dgm:constr type="t" for="ch" forName="ChildAccent2" refType="h" fact="0.1613"/>
              <dgm:constr type="w" for="ch" forName="ChildAccent2" refType="w" fact="0.5"/>
              <dgm:constr type="h" for="ch" forName="ChildAccent2" refType="h" fact="0.8387"/>
              <dgm:constr type="l" for="ch" forName="Child2" refType="w" fact="0.5635"/>
              <dgm:constr type="t" for="ch" forName="Child2" refType="h" fact="0.1613"/>
              <dgm:constr type="w" for="ch" forName="Child2" refType="w" fact="0.4365"/>
              <dgm:constr type="h" for="ch" forName="Child2" refType="h" fact="0.8387"/>
              <dgm:constr type="l" for="ch" forName="Parent2" refType="w" fact="0.5"/>
              <dgm:constr type="t" for="ch" forName="Parent2" refType="h" fact="0"/>
              <dgm:constr type="w" for="ch" forName="Parent2" refType="w" fact="0.5"/>
              <dgm:constr type="h" for="ch" forName="Parent2" refType="h" fact="0.1613"/>
            </dgm:constrLst>
          </dgm:if>
          <dgm:if name="Name6" axis="ch" ptType="node" func="cnt" op="equ" val="3">
            <dgm:alg type="composite">
              <dgm:param type="ar" val="1.1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ChildAccent1" refType="w" fact="0"/>
              <dgm:constr type="t" for="ch" forName="ChildAccent1" refType="h" fact="0.1757"/>
              <dgm:constr type="w" for="ch" forName="ChildAccent1" refType="w" fact="0.3333"/>
              <dgm:constr type="h" for="ch" forName="ChildAccent1" refType="h" fact="0.7066"/>
              <dgm:constr type="l" for="ch" forName="Child1" refType="w" fact="0.0423"/>
              <dgm:constr type="t" for="ch" forName="Child1" refType="h" fact="0.1757"/>
              <dgm:constr type="w" for="ch" forName="Child1" refType="w" fact="0.291"/>
              <dgm:constr type="h" for="ch" forName="Child1" refType="h" fact="0.7066"/>
              <dgm:constr type="l" for="ch" forName="Parent1" refType="w" fact="0"/>
              <dgm:constr type="t" for="ch" forName="Parent1" refType="h" fact="0.0579"/>
              <dgm:constr type="w" for="ch" forName="Parent1" refType="w" fact="0.3333"/>
              <dgm:constr type="h" for="ch" forName="Parent1" refType="h" fact="0.1178"/>
              <dgm:constr type="l" for="ch" forName="ChildAccent2" refType="w" fact="0.3333"/>
              <dgm:constr type="t" for="ch" forName="ChildAccent2" refType="h" fact="0.1757"/>
              <dgm:constr type="w" for="ch" forName="ChildAccent2" refType="w" fact="0.3333"/>
              <dgm:constr type="h" for="ch" forName="ChildAccent2" refType="h" fact="0.7655"/>
              <dgm:constr type="l" for="ch" forName="Child2" refType="w" fact="0.3756"/>
              <dgm:constr type="t" for="ch" forName="Child2" refType="h" fact="0.1757"/>
              <dgm:constr type="w" for="ch" forName="Child2" refType="w" fact="0.291"/>
              <dgm:constr type="h" for="ch" forName="Child2" refType="h" fact="0.7655"/>
              <dgm:constr type="l" for="ch" forName="Parent2" refType="w" fact="0.3333"/>
              <dgm:constr type="t" for="ch" forName="Parent2" refType="h" fact="0.0285"/>
              <dgm:constr type="w" for="ch" forName="Parent2" refType="w" fact="0.3333"/>
              <dgm:constr type="h" for="ch" forName="Parent2" refType="h" fact="0.1472"/>
              <dgm:constr type="l" for="ch" forName="ChildAccent3" refType="w" fact="0.6667"/>
              <dgm:constr type="t" for="ch" forName="ChildAccent3" refType="h" fact="0.1757"/>
              <dgm:constr type="w" for="ch" forName="ChildAccent3" refType="w" fact="0.3333"/>
              <dgm:constr type="h" for="ch" forName="ChildAccent3" refType="h" fact="0.8243"/>
              <dgm:constr type="l" for="ch" forName="Child3" refType="w" fact="0.709"/>
              <dgm:constr type="t" for="ch" forName="Child3" refType="h" fact="0.1757"/>
              <dgm:constr type="w" for="ch" forName="Child3" refType="w" fact="0.291"/>
              <dgm:constr type="h" for="ch" forName="Child3" refType="h" fact="0.8243"/>
              <dgm:constr type="l" for="ch" forName="Parent3" refType="w" fact="0.6667"/>
              <dgm:constr type="t" for="ch" forName="Parent3" refType="h" fact="0"/>
              <dgm:constr type="w" for="ch" forName="Parent3" refType="w" fact="0.3333"/>
              <dgm:constr type="h" for="ch" forName="Parent3" refType="h" fact="0.176"/>
            </dgm:constrLst>
          </dgm:if>
          <dgm:if name="Name7" axis="ch" ptType="node" func="cnt" op="equ" val="4">
            <dgm:alg type="composite">
              <dgm:param type="ar" val="1.362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ChildAccent1" refType="w" fact="0"/>
              <dgm:constr type="t" for="ch" forName="ChildAccent1" refType="h" fact="0.1892"/>
              <dgm:constr type="w" for="ch" forName="ChildAccent1" refType="w" fact="0.25"/>
              <dgm:constr type="h" for="ch" forName="ChildAccent1" refType="h" fact="0.6486"/>
              <dgm:constr type="l" for="ch" forName="Child1" refType="w" fact="0.0317"/>
              <dgm:constr type="t" for="ch" forName="Child1" refType="h" fact="0.1892"/>
              <dgm:constr type="w" for="ch" forName="Child1" refType="w" fact="0.2183"/>
              <dgm:constr type="h" for="ch" forName="Child1" refType="h" fact="0.6486"/>
              <dgm:constr type="l" for="ch" forName="Parent1" refType="w" fact="0"/>
              <dgm:constr type="t" for="ch" forName="Parent1" refType="h" fact="0.0811"/>
              <dgm:constr type="w" for="ch" forName="Parent1" refType="w" fact="0.25"/>
              <dgm:constr type="h" for="ch" forName="Parent1" refType="h" fact="0.1081"/>
              <dgm:constr type="l" for="ch" forName="ChildAccent2" refType="w" fact="0.25"/>
              <dgm:constr type="t" for="ch" forName="ChildAccent2" refType="h" fact="0.1892"/>
              <dgm:constr type="w" for="ch" forName="ChildAccent2" refType="w" fact="0.25"/>
              <dgm:constr type="h" for="ch" forName="ChildAccent2" refType="h" fact="0.7027"/>
              <dgm:constr type="l" for="ch" forName="Child2" refType="w" fact="0.2817"/>
              <dgm:constr type="t" for="ch" forName="Child2" refType="h" fact="0.1892"/>
              <dgm:constr type="w" for="ch" forName="Child2" refType="w" fact="0.2183"/>
              <dgm:constr type="h" for="ch" forName="Child2" refType="h" fact="0.7027"/>
              <dgm:constr type="l" for="ch" forName="Parent2" refType="w" fact="0.25"/>
              <dgm:constr type="t" for="ch" forName="Parent2" refType="h" fact="0.0541"/>
              <dgm:constr type="w" for="ch" forName="Parent2" refType="w" fact="0.25"/>
              <dgm:constr type="h" for="ch" forName="Parent2" refType="h" fact="0.1351"/>
              <dgm:constr type="l" for="ch" forName="ChildAccent3" refType="w" fact="0.5"/>
              <dgm:constr type="t" for="ch" forName="ChildAccent3" refType="h" fact="0.1892"/>
              <dgm:constr type="w" for="ch" forName="ChildAccent3" refType="w" fact="0.25"/>
              <dgm:constr type="h" for="ch" forName="ChildAccent3" refType="h" fact="0.7568"/>
              <dgm:constr type="l" for="ch" forName="Child3" refType="w" fact="0.5317"/>
              <dgm:constr type="t" for="ch" forName="Child3" refType="h" fact="0.1892"/>
              <dgm:constr type="w" for="ch" forName="Child3" refType="w" fact="0.2183"/>
              <dgm:constr type="h" for="ch" forName="Child3" refType="h" fact="0.7568"/>
              <dgm:constr type="l" for="ch" forName="Parent3" refType="w" fact="0.5"/>
              <dgm:constr type="t" for="ch" forName="Parent3" refType="h" fact="0.0275"/>
              <dgm:constr type="w" for="ch" forName="Parent3" refType="w" fact="0.25"/>
              <dgm:constr type="h" for="ch" forName="Parent3" refType="h" fact="0.1622"/>
              <dgm:constr type="l" for="ch" forName="ChildAccent4" refType="w" fact="0.75"/>
              <dgm:constr type="t" for="ch" forName="ChildAccent4" refType="h" fact="0.1892"/>
              <dgm:constr type="w" for="ch" forName="ChildAccent4" refType="w" fact="0.25"/>
              <dgm:constr type="h" for="ch" forName="ChildAccent4" refType="h" fact="0.8108"/>
              <dgm:constr type="l" for="ch" forName="Child4" refType="w" fact="0.7817"/>
              <dgm:constr type="t" for="ch" forName="Child4" refType="h" fact="0.1892"/>
              <dgm:constr type="w" for="ch" forName="Child4" refType="w" fact="0.2183"/>
              <dgm:constr type="h" for="ch" forName="Child4" refType="h" fact="0.8108"/>
              <dgm:constr type="l" for="ch" forName="Parent4" refType="w" fact="0.75"/>
              <dgm:constr type="t" for="ch" forName="Parent4" refType="h" fact="0"/>
              <dgm:constr type="w" for="ch" forName="Parent4" refType="w" fact="0.25"/>
              <dgm:constr type="h" for="ch" forName="Parent4" refType="h" fact="0.1892"/>
            </dgm:constrLst>
          </dgm:if>
          <dgm:if name="Name8" axis="ch" ptType="node" func="cnt" op="equ" val="5">
            <dgm:alg type="composite">
              <dgm:param type="ar" val="1.574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ChildAccent1" refType="w" fact="0"/>
              <dgm:constr type="t" for="ch" forName="ChildAccent1" refType="h" fact="0.2"/>
              <dgm:constr type="w" for="ch" forName="ChildAccent1" refType="w" fact="0.2001"/>
              <dgm:constr type="h" for="ch" forName="ChildAccent1" refType="h" fact="0.6"/>
              <dgm:constr type="l" for="ch" forName="Child1" refType="w" fact="0.0254"/>
              <dgm:constr type="t" for="ch" forName="Child1" refType="h" fact="0.2"/>
              <dgm:constr type="w" for="ch" forName="Child1" refType="w" fact="0.1747"/>
              <dgm:constr type="h" for="ch" forName="Child1" refType="h" fact="0.6"/>
              <dgm:constr type="l" for="ch" forName="Parent1" refType="w" fact="0"/>
              <dgm:constr type="t" for="ch" forName="Parent1" refType="h" fact="0.1"/>
              <dgm:constr type="w" for="ch" forName="Parent1" refType="w" fact="0.2001"/>
              <dgm:constr type="h" for="ch" forName="Parent1" refType="h" fact="0.1"/>
              <dgm:constr type="l" for="ch" forName="ChildAccent2" refType="w" fact="0.2001"/>
              <dgm:constr type="t" for="ch" forName="ChildAccent2" refType="h" fact="0.2"/>
              <dgm:constr type="w" for="ch" forName="ChildAccent2" refType="w" fact="0.2001"/>
              <dgm:constr type="h" for="ch" forName="ChildAccent2" refType="h" fact="0.65"/>
              <dgm:constr type="l" for="ch" forName="Child2" refType="w" fact="0.2255"/>
              <dgm:constr type="t" for="ch" forName="Child2" refType="h" fact="0.2"/>
              <dgm:constr type="w" for="ch" forName="Child2" refType="w" fact="0.1747"/>
              <dgm:constr type="h" for="ch" forName="Child2" refType="h" fact="0.65"/>
              <dgm:constr type="l" for="ch" forName="Parent2" refType="w" fact="0.2001"/>
              <dgm:constr type="t" for="ch" forName="Parent2" refType="h" fact="0.075"/>
              <dgm:constr type="w" for="ch" forName="Parent2" refType="w" fact="0.2001"/>
              <dgm:constr type="h" for="ch" forName="Parent2" refType="h" fact="0.125"/>
              <dgm:constr type="l" for="ch" forName="ChildAccent3" refType="w" fact="0.4002"/>
              <dgm:constr type="t" for="ch" forName="ChildAccent3" refType="h" fact="0.2"/>
              <dgm:constr type="w" for="ch" forName="ChildAccent3" refType="w" fact="0.2001"/>
              <dgm:constr type="h" for="ch" forName="ChildAccent3" refType="h" fact="0.7"/>
              <dgm:constr type="l" for="ch" forName="Child3" refType="w" fact="0.4256"/>
              <dgm:constr type="t" for="ch" forName="Child3" refType="h" fact="0.2"/>
              <dgm:constr type="w" for="ch" forName="Child3" refType="w" fact="0.1747"/>
              <dgm:constr type="h" for="ch" forName="Child3" refType="h" fact="0.7"/>
              <dgm:constr type="l" for="ch" forName="Parent3" refType="w" fact="0.4002"/>
              <dgm:constr type="t" for="ch" forName="Parent3" refType="h" fact="0.0508"/>
              <dgm:constr type="w" for="ch" forName="Parent3" refType="w" fact="0.2001"/>
              <dgm:constr type="h" for="ch" forName="Parent3" refType="h" fact="0.15"/>
              <dgm:constr type="l" for="ch" forName="ChildAccent4" refType="w" fact="0.6003"/>
              <dgm:constr type="t" for="ch" forName="ChildAccent4" refType="h" fact="0.2"/>
              <dgm:constr type="w" for="ch" forName="ChildAccent4" refType="w" fact="0.2001"/>
              <dgm:constr type="h" for="ch" forName="ChildAccent4" refType="h" fact="0.75"/>
              <dgm:constr type="l" for="ch" forName="Child4" refType="w" fact="0.6257"/>
              <dgm:constr type="t" for="ch" forName="Child4" refType="h" fact="0.2"/>
              <dgm:constr type="w" for="ch" forName="Child4" refType="w" fact="0.1747"/>
              <dgm:constr type="h" for="ch" forName="Child4" refType="h" fact="0.75"/>
              <dgm:constr type="l" for="ch" forName="Parent4" refType="w" fact="0.6003"/>
              <dgm:constr type="t" for="ch" forName="Parent4" refType="h" fact="0.025"/>
              <dgm:constr type="w" for="ch" forName="Parent4" refType="w" fact="0.2001"/>
              <dgm:constr type="h" for="ch" forName="Parent4" refType="h" fact="0.175"/>
              <dgm:constr type="l" for="ch" forName="ChildAccent5" refType="w" fact="0.7999"/>
              <dgm:constr type="t" for="ch" forName="ChildAccent5" refType="h" fact="0.2"/>
              <dgm:constr type="w" for="ch" forName="ChildAccent5" refType="w" fact="0.2001"/>
              <dgm:constr type="h" for="ch" forName="ChildAccent5" refType="h" fact="0.8"/>
              <dgm:constr type="l" for="ch" forName="Child5" refType="w" fact="0.8253"/>
              <dgm:constr type="t" for="ch" forName="Child5" refType="h" fact="0.2"/>
              <dgm:constr type="w" for="ch" forName="Child5" refType="w" fact="0.1747"/>
              <dgm:constr type="h" for="ch" forName="Child5" refType="h" fact="0.8"/>
              <dgm:constr type="l" for="ch" forName="Parent5" refType="w" fact="0.7999"/>
              <dgm:constr type="t" for="ch" forName="Parent5" refType="h" fact="0"/>
              <dgm:constr type="w" for="ch" forName="Parent5" refType="w" fact="0.2001"/>
              <dgm:constr type="h" for="ch" forName="Parent5" refType="h" fact="0.2"/>
            </dgm:constrLst>
          </dgm:if>
          <dgm:if name="Name9" axis="ch" ptType="node" func="cnt" op="equ" val="6">
            <dgm:alg type="composite">
              <dgm:param type="ar" val="1.756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ChildAccent1" refType="w" fact="0"/>
              <dgm:constr type="t" for="ch" forName="ChildAccent1" refType="h" fact="0.2087"/>
              <dgm:constr type="w" for="ch" forName="ChildAccent1" refType="w" fact="0.167"/>
              <dgm:constr type="h" for="ch" forName="ChildAccent1" refType="h" fact="0.5586"/>
              <dgm:constr type="l" for="ch" forName="Child1" refType="w" fact="0.0212"/>
              <dgm:constr type="t" for="ch" forName="Child1" refType="h" fact="0.2087"/>
              <dgm:constr type="w" for="ch" forName="Child1" refType="w" fact="0.1458"/>
              <dgm:constr type="h" for="ch" forName="Child1" refType="h" fact="0.5586"/>
              <dgm:constr type="l" for="ch" forName="Parent1" refType="w" fact="0"/>
              <dgm:constr type="t" for="ch" forName="Parent1" refType="h" fact="0.1156"/>
              <dgm:constr type="w" for="ch" forName="Parent1" refType="w" fact="0.167"/>
              <dgm:constr type="h" for="ch" forName="Parent1" refType="h" fact="0.0931"/>
              <dgm:constr type="l" for="ch" forName="ChildAccent2" refType="w" fact="0.167"/>
              <dgm:constr type="t" for="ch" forName="ChildAccent2" refType="h" fact="0.2087"/>
              <dgm:constr type="w" for="ch" forName="ChildAccent2" refType="w" fact="0.167"/>
              <dgm:constr type="h" for="ch" forName="ChildAccent2" refType="h" fact="0.6051"/>
              <dgm:constr type="l" for="ch" forName="Child2" refType="w" fact="0.1888"/>
              <dgm:constr type="t" for="ch" forName="Child2" refType="h" fact="0.2087"/>
              <dgm:constr type="w" for="ch" forName="Child2" refType="w" fact="0.1458"/>
              <dgm:constr type="h" for="ch" forName="Child2" refType="h" fact="0.6051"/>
              <dgm:constr type="l" for="ch" forName="Parent2" refType="w" fact="0.167"/>
              <dgm:constr type="t" for="ch" forName="Parent2" refType="h" fact="0.0923"/>
              <dgm:constr type="w" for="ch" forName="Parent2" refType="w" fact="0.167"/>
              <dgm:constr type="h" for="ch" forName="Parent2" refType="h" fact="0.1164"/>
              <dgm:constr type="l" for="ch" forName="ChildAccent3" refType="w" fact="0.3339"/>
              <dgm:constr type="t" for="ch" forName="ChildAccent3" refType="h" fact="0.2087"/>
              <dgm:constr type="w" for="ch" forName="ChildAccent3" refType="w" fact="0.167"/>
              <dgm:constr type="h" for="ch" forName="ChildAccent3" refType="h" fact="0.6517"/>
              <dgm:constr type="l" for="ch" forName="Child3" refType="w" fact="0.3551"/>
              <dgm:constr type="t" for="ch" forName="Child3" refType="h" fact="0.2087"/>
              <dgm:constr type="w" for="ch" forName="Child3" refType="w" fact="0.1458"/>
              <dgm:constr type="h" for="ch" forName="Child3" refType="h" fact="0.6517"/>
              <dgm:constr type="l" for="ch" forName="Parent3" refType="w" fact="0.3339"/>
              <dgm:constr type="t" for="ch" forName="Parent3" refType="h" fact="0.0698"/>
              <dgm:constr type="w" for="ch" forName="Parent3" refType="w" fact="0.167"/>
              <dgm:constr type="h" for="ch" forName="Parent3" refType="h" fact="0.1396"/>
              <dgm:constr type="l" for="ch" forName="ChildAccent4" refType="w" fact="0.5009"/>
              <dgm:constr type="t" for="ch" forName="ChildAccent4" refType="h" fact="0.2087"/>
              <dgm:constr type="w" for="ch" forName="ChildAccent4" refType="w" fact="0.167"/>
              <dgm:constr type="h" for="ch" forName="ChildAccent4" refType="h" fact="0.6982"/>
              <dgm:constr type="l" for="ch" forName="Child4" refType="w" fact="0.5221"/>
              <dgm:constr type="t" for="ch" forName="Child4" refType="h" fact="0.2087"/>
              <dgm:constr type="w" for="ch" forName="Child4" refType="w" fact="0.1458"/>
              <dgm:constr type="h" for="ch" forName="Child4" refType="h" fact="0.6982"/>
              <dgm:constr type="l" for="ch" forName="Parent4" refType="w" fact="0.501"/>
              <dgm:constr type="t" for="ch" forName="Parent4" refType="h" fact="0.0458"/>
              <dgm:constr type="w" for="ch" forName="Parent4" refType="w" fact="0.167"/>
              <dgm:constr type="h" for="ch" forName="Parent4" refType="h" fact="0.1629"/>
              <dgm:constr type="l" for="ch" forName="ChildAccent5" refType="w" fact="0.6674"/>
              <dgm:constr type="t" for="ch" forName="ChildAccent5" refType="h" fact="0.2087"/>
              <dgm:constr type="w" for="ch" forName="ChildAccent5" refType="w" fact="0.167"/>
              <dgm:constr type="h" for="ch" forName="ChildAccent5" refType="h" fact="0.7448"/>
              <dgm:constr type="l" for="ch" forName="Child5" refType="w" fact="0.6886"/>
              <dgm:constr type="t" for="ch" forName="Child5" refType="h" fact="0.2087"/>
              <dgm:constr type="w" for="ch" forName="Child5" refType="w" fact="0.1458"/>
              <dgm:constr type="h" for="ch" forName="Child5" refType="h" fact="0.7448"/>
              <dgm:constr type="l" for="ch" forName="Parent5" refType="w" fact="0.668"/>
              <dgm:constr type="t" for="ch" forName="Parent5" refType="h" fact="0.0225"/>
              <dgm:constr type="w" for="ch" forName="Parent5" refType="w" fact="0.167"/>
              <dgm:constr type="h" for="ch" forName="Parent5" refType="h" fact="0.1862"/>
              <dgm:constr type="l" for="ch" forName="ChildAccent6" refType="w" fact="0.833"/>
              <dgm:constr type="t" for="ch" forName="ChildAccent6" refType="h" fact="0.2087"/>
              <dgm:constr type="w" for="ch" forName="ChildAccent6" refType="w" fact="0.167"/>
              <dgm:constr type="h" for="ch" forName="ChildAccent6" refType="h" fact="0.7913"/>
              <dgm:constr type="l" for="ch" forName="Child6" refType="w" fact="0.8542"/>
              <dgm:constr type="t" for="ch" forName="Child6" refType="h" fact="0.2087"/>
              <dgm:constr type="w" for="ch" forName="Child6" refType="w" fact="0.1458"/>
              <dgm:constr type="h" for="ch" forName="Child6" refType="h" fact="0.7913"/>
              <dgm:constr type="l" for="ch" forName="Parent6" refType="w" fact="0.835"/>
              <dgm:constr type="t" for="ch" forName="Parent6" refType="h" fact="0"/>
              <dgm:constr type="w" for="ch" forName="Parent6" refType="w" fact="0.165"/>
              <dgm:constr type="h" for="ch" forName="Parent6" refType="h" fact="0.2095"/>
            </dgm:constrLst>
          </dgm:if>
          <dgm:else name="Name10">
            <dgm:alg type="composite">
              <dgm:param type="ar" val="1.91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ChildAccent1" refType="w" fact="0"/>
              <dgm:constr type="t" for="ch" forName="ChildAccent1" refType="h" fact="0.2168"/>
              <dgm:constr type="w" for="ch" forName="ChildAccent1" refType="w" fact="0.1432"/>
              <dgm:constr type="h" for="ch" forName="ChildAccent1" refType="h" fact="0.5221"/>
              <dgm:constr type="l" for="ch" forName="Child1" refType="w" fact="0.0182"/>
              <dgm:constr type="t" for="ch" forName="Child1" refType="h" fact="0.2168"/>
              <dgm:constr type="w" for="ch" forName="Child1" refType="w" fact="0.125"/>
              <dgm:constr type="h" for="ch" forName="Child1" refType="h" fact="0.5221"/>
              <dgm:constr type="l" for="ch" forName="Parent1" refType="w" fact="0"/>
              <dgm:constr type="t" for="ch" forName="Parent1" refType="h" fact="0.1298"/>
              <dgm:constr type="w" for="ch" forName="Parent1" refType="w" fact="0.1432"/>
              <dgm:constr type="h" for="ch" forName="Parent1" refType="h" fact="0.087"/>
              <dgm:constr type="l" for="ch" forName="ChildAccent2" refType="w" fact="0.1432"/>
              <dgm:constr type="t" for="ch" forName="ChildAccent2" refType="h" fact="0.2168"/>
              <dgm:constr type="w" for="ch" forName="ChildAccent2" refType="w" fact="0.1432"/>
              <dgm:constr type="h" for="ch" forName="ChildAccent2" refType="h" fact="0.5656"/>
              <dgm:constr type="l" for="ch" forName="Child2" refType="w" fact="0.1614"/>
              <dgm:constr type="t" for="ch" forName="Child2" refType="h" fact="0.2168"/>
              <dgm:constr type="w" for="ch" forName="Child2" refType="w" fact="0.125"/>
              <dgm:constr type="h" for="ch" forName="Child2" refType="h" fact="0.5656"/>
              <dgm:constr type="l" for="ch" forName="Parent2" refType="w" fact="0.1432"/>
              <dgm:constr type="t" for="ch" forName="Parent2" refType="h" fact="0.108"/>
              <dgm:constr type="w" for="ch" forName="Parent2" refType="w" fact="0.1432"/>
              <dgm:constr type="h" for="ch" forName="Parent2" refType="h" fact="0.1088"/>
              <dgm:constr type="l" for="ch" forName="ChildAccent3" refType="w" fact="0.2865"/>
              <dgm:constr type="t" for="ch" forName="ChildAccent3" refType="h" fact="0.2168"/>
              <dgm:constr type="w" for="ch" forName="ChildAccent3" refType="w" fact="0.1432"/>
              <dgm:constr type="h" for="ch" forName="ChildAccent3" refType="h" fact="0.6091"/>
              <dgm:constr type="l" for="ch" forName="Child3" refType="w" fact="0.3047"/>
              <dgm:constr type="t" for="ch" forName="Child3" refType="h" fact="0.2168"/>
              <dgm:constr type="w" for="ch" forName="Child3" refType="w" fact="0.125"/>
              <dgm:constr type="h" for="ch" forName="Child3" refType="h" fact="0.6091"/>
              <dgm:constr type="l" for="ch" forName="Parent3" refType="w" fact="0.2865"/>
              <dgm:constr type="t" for="ch" forName="Parent3" refType="h" fact="0.087"/>
              <dgm:constr type="w" for="ch" forName="Parent3" refType="w" fact="0.1432"/>
              <dgm:constr type="h" for="ch" forName="Parent3" refType="h" fact="0.1305"/>
              <dgm:constr type="l" for="ch" forName="ChildAccent4" refType="w" fact="0.4297"/>
              <dgm:constr type="t" for="ch" forName="ChildAccent4" refType="h" fact="0.2168"/>
              <dgm:constr type="w" for="ch" forName="ChildAccent4" refType="w" fact="0.1432"/>
              <dgm:constr type="h" for="ch" forName="ChildAccent4" refType="h" fact="0.6526"/>
              <dgm:constr type="l" for="ch" forName="Child4" refType="w" fact="0.4479"/>
              <dgm:constr type="t" for="ch" forName="Child4" refType="h" fact="0.2168"/>
              <dgm:constr type="w" for="ch" forName="Child4" refType="w" fact="0.125"/>
              <dgm:constr type="h" for="ch" forName="Child4" refType="h" fact="0.6526"/>
              <dgm:constr type="l" for="ch" forName="Parent4" refType="w" fact="0.4297"/>
              <dgm:constr type="t" for="ch" forName="Parent4" refType="h" fact="0.0645"/>
              <dgm:constr type="w" for="ch" forName="Parent4" refType="w" fact="0.1432"/>
              <dgm:constr type="h" for="ch" forName="Parent4" refType="h" fact="0.1523"/>
              <dgm:constr type="l" for="ch" forName="ChildAccent5" refType="w" fact="0.5726"/>
              <dgm:constr type="t" for="ch" forName="ChildAccent5" refType="h" fact="0.2168"/>
              <dgm:constr type="w" for="ch" forName="ChildAccent5" refType="w" fact="0.1432"/>
              <dgm:constr type="h" for="ch" forName="ChildAccent5" refType="h" fact="0.6962"/>
              <dgm:constr type="l" for="ch" forName="Child5" refType="w" fact="0.5908"/>
              <dgm:constr type="t" for="ch" forName="Child5" refType="h" fact="0.2168"/>
              <dgm:constr type="w" for="ch" forName="Child5" refType="w" fact="0.125"/>
              <dgm:constr type="h" for="ch" forName="Child5" refType="h" fact="0.6962"/>
              <dgm:constr type="l" for="ch" forName="Parent5" refType="w" fact="0.5726"/>
              <dgm:constr type="t" for="ch" forName="Parent5" refType="h" fact="0.0428"/>
              <dgm:constr type="w" for="ch" forName="Parent5" refType="w" fact="0.1432"/>
              <dgm:constr type="h" for="ch" forName="Parent5" refType="h" fact="0.174"/>
              <dgm:constr type="l" for="ch" forName="ChildAccent6" refType="w" fact="0.7147"/>
              <dgm:constr type="t" for="ch" forName="ChildAccent6" refType="h" fact="0.2168"/>
              <dgm:constr type="w" for="ch" forName="ChildAccent6" refType="w" fact="0.1432"/>
              <dgm:constr type="h" for="ch" forName="ChildAccent6" refType="h" fact="0.7397"/>
              <dgm:constr type="l" for="ch" forName="Child6" refType="w" fact="0.7329"/>
              <dgm:constr type="t" for="ch" forName="Child6" refType="h" fact="0.2168"/>
              <dgm:constr type="w" for="ch" forName="Child6" refType="w" fact="0.125"/>
              <dgm:constr type="h" for="ch" forName="Child6" refType="h" fact="0.7397"/>
              <dgm:constr type="l" for="ch" forName="Parent6" refType="w" fact="0.716"/>
              <dgm:constr type="t" for="ch" forName="Parent6" refType="h" fact="0.0217"/>
              <dgm:constr type="w" for="ch" forName="Parent6" refType="w" fact="0.1424"/>
              <dgm:constr type="h" for="ch" forName="Parent6" refType="h" fact="0.1958"/>
              <dgm:constr type="l" for="ch" forName="ChildAccent7" refType="w" fact="0.8568"/>
              <dgm:constr type="t" for="ch" forName="ChildAccent7" refType="h" fact="0.2168"/>
              <dgm:constr type="w" for="ch" forName="ChildAccent7" refType="w" fact="0.1432"/>
              <dgm:constr type="h" for="ch" forName="ChildAccent7" refType="h" fact="0.7832"/>
              <dgm:constr type="l" for="ch" forName="Child7" refType="w" fact="0.875"/>
              <dgm:constr type="t" for="ch" forName="Child7" refType="h" fact="0.2168"/>
              <dgm:constr type="w" for="ch" forName="Child7" refType="w" fact="0.125"/>
              <dgm:constr type="h" for="ch" forName="Child7" refType="h" fact="0.7832"/>
              <dgm:constr type="l" for="ch" forName="Parent7" refType="w" fact="0.8577"/>
              <dgm:constr type="t" for="ch" forName="Parent7" refType="h" fact="0"/>
              <dgm:constr type="w" for="ch" forName="Parent7" refType="w" fact="0.1423"/>
              <dgm:constr type="h" for="ch" forName="Parent7" refType="h" fact="0.2175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0.4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Accent1" refType="w" fact="0"/>
              <dgm:constr type="t" for="ch" forName="ChildAccent1" refType="h" fact="0.1429"/>
              <dgm:constr type="w" for="ch" forName="ChildAccent1" refType="w"/>
              <dgm:constr type="h" for="ch" forName="ChildAccent1" refType="h" fact="0.8571"/>
              <dgm:constr type="l" for="ch" forName="Child1" refType="w" fact="0"/>
              <dgm:constr type="t" for="ch" forName="Child1" refType="h" fact="0.1429"/>
              <dgm:constr type="w" for="ch" forName="Child1" refType="w" fact="0.873"/>
              <dgm:constr type="h" for="ch" forName="Child1" refType="h" fact="0.8571"/>
              <dgm:constr type="l" for="ch" forName="Parent1" refType="w" fact="0"/>
              <dgm:constr type="t" for="ch" forName="Parent1" refType="h" fact="0"/>
              <dgm:constr type="w" for="ch" forName="Parent1" refType="w"/>
              <dgm:constr type="h" for="ch" forName="Parent1" refType="h" fact="0.1429"/>
            </dgm:constrLst>
          </dgm:if>
          <dgm:if name="Name14" axis="ch" ptType="node" func="cnt" op="equ" val="2">
            <dgm:alg type="composite">
              <dgm:param type="ar" val="0.8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Child2" refType="w" fact="0"/>
              <dgm:constr type="t" for="ch" forName="Child2" refType="h" fact="0.1613"/>
              <dgm:constr type="w" for="ch" forName="Child2" refType="w" fact="0.4365"/>
              <dgm:constr type="h" for="ch" forName="Child2" refType="h" fact="0.8387"/>
              <dgm:constr type="l" for="ch" forName="Child1" refType="w" fact="0.5"/>
              <dgm:constr type="t" for="ch" forName="Child1" refType="h" fact="0.1613"/>
              <dgm:constr type="w" for="ch" forName="Child1" refType="w" fact="0.4365"/>
              <dgm:constr type="h" for="ch" forName="Child1" refType="h" fact="0.7742"/>
              <dgm:constr type="l" for="ch" forName="ChildAccent1" refType="w" fact="0.5"/>
              <dgm:constr type="t" for="ch" forName="ChildAccent1" refType="h" fact="0.1613"/>
              <dgm:constr type="w" for="ch" forName="ChildAccent1" refType="w" fact="0.5"/>
              <dgm:constr type="h" for="ch" forName="ChildAccent1" refType="h" fact="0.7742"/>
              <dgm:constr type="l" for="ch" forName="Parent1" refType="w" fact="0.5"/>
              <dgm:constr type="t" for="ch" forName="Parent1" refType="h" fact="0.0323"/>
              <dgm:constr type="w" for="ch" forName="Parent1" refType="w" fact="0.5"/>
              <dgm:constr type="h" for="ch" forName="Parent1" refType="h" fact="0.129"/>
              <dgm:constr type="l" for="ch" forName="ChildAccent2" refType="w" fact="0"/>
              <dgm:constr type="t" for="ch" forName="ChildAccent2" refType="h" fact="0.1613"/>
              <dgm:constr type="w" for="ch" forName="ChildAccent2" refType="w" fact="0.5"/>
              <dgm:constr type="h" for="ch" forName="ChildAccent2" refType="h" fact="0.8387"/>
              <dgm:constr type="l" for="ch" forName="Parent2" refType="w" fact="0"/>
              <dgm:constr type="t" for="ch" forName="Parent2" refType="h" fact="0"/>
              <dgm:constr type="w" for="ch" forName="Parent2" refType="w" fact="0.5"/>
              <dgm:constr type="h" for="ch" forName="Parent2" refType="h" fact="0.1613"/>
            </dgm:constrLst>
          </dgm:if>
          <dgm:if name="Name15" axis="ch" ptType="node" func="cnt" op="equ" val="3">
            <dgm:alg type="composite">
              <dgm:param type="ar" val="1.1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Child3" refType="w" fact="0"/>
              <dgm:constr type="t" for="ch" forName="Child3" refType="h" fact="0.1757"/>
              <dgm:constr type="w" for="ch" forName="Child3" refType="w" fact="0.291"/>
              <dgm:constr type="h" for="ch" forName="Child3" refType="h" fact="0.8243"/>
              <dgm:constr type="l" for="ch" forName="Child2" refType="w" fact="0.3333"/>
              <dgm:constr type="t" for="ch" forName="Child2" refType="h" fact="0.1757"/>
              <dgm:constr type="w" for="ch" forName="Child2" refType="w" fact="0.291"/>
              <dgm:constr type="h" for="ch" forName="Child2" refType="h" fact="0.7655"/>
              <dgm:constr type="l" for="ch" forName="Child1" refType="w" fact="0.6667"/>
              <dgm:constr type="t" for="ch" forName="Child1" refType="h" fact="0.1757"/>
              <dgm:constr type="w" for="ch" forName="Child1" refType="w" fact="0.291"/>
              <dgm:constr type="h" for="ch" forName="Child1" refType="h" fact="0.7066"/>
              <dgm:constr type="l" for="ch" forName="ChildAccent1" refType="w" fact="0.6667"/>
              <dgm:constr type="t" for="ch" forName="ChildAccent1" refType="h" fact="0.1757"/>
              <dgm:constr type="w" for="ch" forName="ChildAccent1" refType="w" fact="0.3333"/>
              <dgm:constr type="h" for="ch" forName="ChildAccent1" refType="h" fact="0.7066"/>
              <dgm:constr type="l" for="ch" forName="Parent1" refType="w" fact="0.6667"/>
              <dgm:constr type="t" for="ch" forName="Parent1" refType="h" fact="0.0579"/>
              <dgm:constr type="w" for="ch" forName="Parent1" refType="w" fact="0.3333"/>
              <dgm:constr type="h" for="ch" forName="Parent1" refType="h" fact="0.1178"/>
              <dgm:constr type="l" for="ch" forName="ChildAccent2" refType="w" fact="0.3333"/>
              <dgm:constr type="t" for="ch" forName="ChildAccent2" refType="h" fact="0.1757"/>
              <dgm:constr type="w" for="ch" forName="ChildAccent2" refType="w" fact="0.3333"/>
              <dgm:constr type="h" for="ch" forName="ChildAccent2" refType="h" fact="0.7655"/>
              <dgm:constr type="l" for="ch" forName="Parent2" refType="w" fact="0.3333"/>
              <dgm:constr type="t" for="ch" forName="Parent2" refType="h" fact="0.0285"/>
              <dgm:constr type="w" for="ch" forName="Parent2" refType="w" fact="0.3333"/>
              <dgm:constr type="h" for="ch" forName="Parent2" refType="h" fact="0.1472"/>
              <dgm:constr type="l" for="ch" forName="ChildAccent3" refType="w" fact="0"/>
              <dgm:constr type="t" for="ch" forName="ChildAccent3" refType="h" fact="0.1757"/>
              <dgm:constr type="w" for="ch" forName="ChildAccent3" refType="w" fact="0.3333"/>
              <dgm:constr type="h" for="ch" forName="ChildAccent3" refType="h" fact="0.8243"/>
              <dgm:constr type="l" for="ch" forName="Parent3" refType="w" fact="0"/>
              <dgm:constr type="t" for="ch" forName="Parent3" refType="h" fact="0"/>
              <dgm:constr type="w" for="ch" forName="Parent3" refType="w" fact="0.3333"/>
              <dgm:constr type="h" for="ch" forName="Parent3" refType="h" fact="0.176"/>
            </dgm:constrLst>
          </dgm:if>
          <dgm:if name="Name16" axis="ch" ptType="node" func="cnt" op="equ" val="4">
            <dgm:alg type="composite">
              <dgm:param type="ar" val="1.362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Child4" refType="w" fact="0"/>
              <dgm:constr type="t" for="ch" forName="Child4" refType="h" fact="0.1892"/>
              <dgm:constr type="w" for="ch" forName="Child4" refType="w" fact="0.2183"/>
              <dgm:constr type="h" for="ch" forName="Child4" refType="h" fact="0.8108"/>
              <dgm:constr type="l" for="ch" forName="Child3" refType="w" fact="0.25"/>
              <dgm:constr type="t" for="ch" forName="Child3" refType="h" fact="0.1892"/>
              <dgm:constr type="w" for="ch" forName="Child3" refType="w" fact="0.2183"/>
              <dgm:constr type="h" for="ch" forName="Child3" refType="h" fact="0.7568"/>
              <dgm:constr type="l" for="ch" forName="Child2" refType="w" fact="0.5"/>
              <dgm:constr type="t" for="ch" forName="Child2" refType="h" fact="0.1892"/>
              <dgm:constr type="w" for="ch" forName="Child2" refType="w" fact="0.2183"/>
              <dgm:constr type="h" for="ch" forName="Child2" refType="h" fact="0.7027"/>
              <dgm:constr type="l" for="ch" forName="Child1" refType="w" fact="0.75"/>
              <dgm:constr type="t" for="ch" forName="Child1" refType="h" fact="0.1892"/>
              <dgm:constr type="w" for="ch" forName="Child1" refType="w" fact="0.2183"/>
              <dgm:constr type="h" for="ch" forName="Child1" refType="h" fact="0.6486"/>
              <dgm:constr type="l" for="ch" forName="ChildAccent1" refType="w" fact="0.75"/>
              <dgm:constr type="t" for="ch" forName="ChildAccent1" refType="h" fact="0.1892"/>
              <dgm:constr type="w" for="ch" forName="ChildAccent1" refType="w" fact="0.25"/>
              <dgm:constr type="h" for="ch" forName="ChildAccent1" refType="h" fact="0.6486"/>
              <dgm:constr type="l" for="ch" forName="Parent1" refType="w" fact="0.75"/>
              <dgm:constr type="t" for="ch" forName="Parent1" refType="h" fact="0.0811"/>
              <dgm:constr type="w" for="ch" forName="Parent1" refType="w" fact="0.25"/>
              <dgm:constr type="h" for="ch" forName="Parent1" refType="h" fact="0.1081"/>
              <dgm:constr type="l" for="ch" forName="ChildAccent2" refType="w" fact="0.5"/>
              <dgm:constr type="t" for="ch" forName="ChildAccent2" refType="h" fact="0.1892"/>
              <dgm:constr type="w" for="ch" forName="ChildAccent2" refType="w" fact="0.25"/>
              <dgm:constr type="h" for="ch" forName="ChildAccent2" refType="h" fact="0.7027"/>
              <dgm:constr type="l" for="ch" forName="Parent2" refType="w" fact="0.5"/>
              <dgm:constr type="t" for="ch" forName="Parent2" refType="h" fact="0.0541"/>
              <dgm:constr type="w" for="ch" forName="Parent2" refType="w" fact="0.25"/>
              <dgm:constr type="h" for="ch" forName="Parent2" refType="h" fact="0.1351"/>
              <dgm:constr type="l" for="ch" forName="ChildAccent3" refType="w" fact="0.25"/>
              <dgm:constr type="t" for="ch" forName="ChildAccent3" refType="h" fact="0.1892"/>
              <dgm:constr type="w" for="ch" forName="ChildAccent3" refType="w" fact="0.25"/>
              <dgm:constr type="h" for="ch" forName="ChildAccent3" refType="h" fact="0.7568"/>
              <dgm:constr type="l" for="ch" forName="Parent3" refType="w" fact="0.25"/>
              <dgm:constr type="t" for="ch" forName="Parent3" refType="h" fact="0.0279"/>
              <dgm:constr type="w" for="ch" forName="Parent3" refType="w" fact="0.25"/>
              <dgm:constr type="h" for="ch" forName="Parent3" refType="h" fact="0.161"/>
              <dgm:constr type="l" for="ch" forName="ChildAccent4" refType="w" fact="0"/>
              <dgm:constr type="t" for="ch" forName="ChildAccent4" refType="h" fact="0.1892"/>
              <dgm:constr type="w" for="ch" forName="ChildAccent4" refType="w" fact="0.25"/>
              <dgm:constr type="h" for="ch" forName="ChildAccent4" refType="h" fact="0.8108"/>
              <dgm:constr type="l" for="ch" forName="Parent4" refType="w" fact="0"/>
              <dgm:constr type="t" for="ch" forName="Parent4" refType="h" fact="0"/>
              <dgm:constr type="w" for="ch" forName="Parent4" refType="w" fact="0.25"/>
              <dgm:constr type="h" for="ch" forName="Parent4" refType="h" fact="0.1892"/>
            </dgm:constrLst>
          </dgm:if>
          <dgm:if name="Name17" axis="ch" ptType="node" func="cnt" op="equ" val="5">
            <dgm:alg type="composite">
              <dgm:param type="ar" val="1.574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Child5" refType="w" fact="0"/>
              <dgm:constr type="t" for="ch" forName="Child5" refType="h" fact="0.2"/>
              <dgm:constr type="w" for="ch" forName="Child5" refType="w" fact="0.1747"/>
              <dgm:constr type="h" for="ch" forName="Child5" refType="h" fact="0.8"/>
              <dgm:constr type="l" for="ch" forName="Child4" refType="w" fact="0.2001"/>
              <dgm:constr type="t" for="ch" forName="Child4" refType="h" fact="0.2"/>
              <dgm:constr type="w" for="ch" forName="Child4" refType="w" fact="0.1747"/>
              <dgm:constr type="h" for="ch" forName="Child4" refType="h" fact="0.75"/>
              <dgm:constr type="l" for="ch" forName="Child3" refType="w" fact="0.4002"/>
              <dgm:constr type="t" for="ch" forName="Child3" refType="h" fact="0.2"/>
              <dgm:constr type="w" for="ch" forName="Child3" refType="w" fact="0.1747"/>
              <dgm:constr type="h" for="ch" forName="Child3" refType="h" fact="0.7"/>
              <dgm:constr type="l" for="ch" forName="Child2" refType="w" fact="0.6003"/>
              <dgm:constr type="t" for="ch" forName="Child2" refType="h" fact="0.2"/>
              <dgm:constr type="w" for="ch" forName="Child2" refType="w" fact="0.1747"/>
              <dgm:constr type="h" for="ch" forName="Child2" refType="h" fact="0.65"/>
              <dgm:constr type="l" for="ch" forName="Child1" refType="w" fact="0.7999"/>
              <dgm:constr type="t" for="ch" forName="Child1" refType="h" fact="0.2"/>
              <dgm:constr type="w" for="ch" forName="Child1" refType="w" fact="0.1747"/>
              <dgm:constr type="h" for="ch" forName="Child1" refType="h" fact="0.6"/>
              <dgm:constr type="l" for="ch" forName="ChildAccent1" refType="w" fact="0.7999"/>
              <dgm:constr type="t" for="ch" forName="ChildAccent1" refType="h" fact="0.2"/>
              <dgm:constr type="w" for="ch" forName="ChildAccent1" refType="w" fact="0.2001"/>
              <dgm:constr type="h" for="ch" forName="ChildAccent1" refType="h" fact="0.6"/>
              <dgm:constr type="l" for="ch" forName="Parent1" refType="w" fact="0.7999"/>
              <dgm:constr type="t" for="ch" forName="Parent1" refType="h" fact="0.1"/>
              <dgm:constr type="w" for="ch" forName="Parent1" refType="w" fact="0.2001"/>
              <dgm:constr type="h" for="ch" forName="Parent1" refType="h" fact="0.1"/>
              <dgm:constr type="l" for="ch" forName="ChildAccent2" refType="w" fact="0.6003"/>
              <dgm:constr type="t" for="ch" forName="ChildAccent2" refType="h" fact="0.2"/>
              <dgm:constr type="w" for="ch" forName="ChildAccent2" refType="w" fact="0.2001"/>
              <dgm:constr type="h" for="ch" forName="ChildAccent2" refType="h" fact="0.65"/>
              <dgm:constr type="l" for="ch" forName="Parent2" refType="w" fact="0.6003"/>
              <dgm:constr type="t" for="ch" forName="Parent2" refType="h" fact="0.075"/>
              <dgm:constr type="w" for="ch" forName="Parent2" refType="w" fact="0.2001"/>
              <dgm:constr type="h" for="ch" forName="Parent2" refType="h" fact="0.125"/>
              <dgm:constr type="l" for="ch" forName="ChildAccent3" refType="w" fact="0.4002"/>
              <dgm:constr type="t" for="ch" forName="ChildAccent3" refType="h" fact="0.2"/>
              <dgm:constr type="w" for="ch" forName="ChildAccent3" refType="w" fact="0.2001"/>
              <dgm:constr type="h" for="ch" forName="ChildAccent3" refType="h" fact="0.7"/>
              <dgm:constr type="l" for="ch" forName="Parent3" refType="w" fact="0.4002"/>
              <dgm:constr type="t" for="ch" forName="Parent3" refType="h" fact="0.0508"/>
              <dgm:constr type="w" for="ch" forName="Parent3" refType="w" fact="0.2001"/>
              <dgm:constr type="h" for="ch" forName="Parent3" refType="h" fact="0.15"/>
              <dgm:constr type="l" for="ch" forName="ChildAccent4" refType="w" fact="0.2001"/>
              <dgm:constr type="t" for="ch" forName="ChildAccent4" refType="h" fact="0.2"/>
              <dgm:constr type="w" for="ch" forName="ChildAccent4" refType="w" fact="0.2001"/>
              <dgm:constr type="h" for="ch" forName="ChildAccent4" refType="h" fact="0.75"/>
              <dgm:constr type="l" for="ch" forName="Parent4" refType="w" fact="0.2001"/>
              <dgm:constr type="t" for="ch" forName="Parent4" refType="h" fact="0.025"/>
              <dgm:constr type="w" for="ch" forName="Parent4" refType="w" fact="0.2001"/>
              <dgm:constr type="h" for="ch" forName="Parent4" refType="h" fact="0.175"/>
              <dgm:constr type="l" for="ch" forName="ChildAccent5" refType="w" fact="0"/>
              <dgm:constr type="t" for="ch" forName="ChildAccent5" refType="h" fact="0.2"/>
              <dgm:constr type="w" for="ch" forName="ChildAccent5" refType="w" fact="0.2001"/>
              <dgm:constr type="h" for="ch" forName="ChildAccent5" refType="h" fact="0.8"/>
              <dgm:constr type="l" for="ch" forName="Parent5" refType="w" fact="0"/>
              <dgm:constr type="t" for="ch" forName="Parent5" refType="h" fact="0"/>
              <dgm:constr type="w" for="ch" forName="Parent5" refType="w" fact="0.2001"/>
              <dgm:constr type="h" for="ch" forName="Parent5" refType="h" fact="0.2"/>
            </dgm:constrLst>
          </dgm:if>
          <dgm:if name="Name18" axis="ch" ptType="node" func="cnt" op="equ" val="6">
            <dgm:alg type="composite">
              <dgm:param type="ar" val="1.756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Child6" refType="w" fact="0"/>
              <dgm:constr type="t" for="ch" forName="Child6" refType="h" fact="0.2087"/>
              <dgm:constr type="w" for="ch" forName="Child6" refType="w" fact="0.1458"/>
              <dgm:constr type="h" for="ch" forName="Child6" refType="h" fact="0.7913"/>
              <dgm:constr type="l" for="ch" forName="Child5" refType="w" fact="0.167"/>
              <dgm:constr type="t" for="ch" forName="Child5" refType="h" fact="0.2087"/>
              <dgm:constr type="w" for="ch" forName="Child5" refType="w" fact="0.1458"/>
              <dgm:constr type="h" for="ch" forName="Child5" refType="h" fact="0.7448"/>
              <dgm:constr type="l" for="ch" forName="Child4" refType="w" fact="0.3339"/>
              <dgm:constr type="t" for="ch" forName="Child4" refType="h" fact="0.2087"/>
              <dgm:constr type="w" for="ch" forName="Child4" refType="w" fact="0.1458"/>
              <dgm:constr type="h" for="ch" forName="Child4" refType="h" fact="0.6982"/>
              <dgm:constr type="l" for="ch" forName="Child3" refType="w" fact="0.5009"/>
              <dgm:constr type="t" for="ch" forName="Child3" refType="h" fact="0.2087"/>
              <dgm:constr type="w" for="ch" forName="Child3" refType="w" fact="0.1458"/>
              <dgm:constr type="h" for="ch" forName="Child3" refType="h" fact="0.6517"/>
              <dgm:constr type="l" for="ch" forName="Child2" refType="w" fact="0.6674"/>
              <dgm:constr type="t" for="ch" forName="Child2" refType="h" fact="0.2087"/>
              <dgm:constr type="w" for="ch" forName="Child2" refType="w" fact="0.1458"/>
              <dgm:constr type="h" for="ch" forName="Child2" refType="h" fact="0.6051"/>
              <dgm:constr type="l" for="ch" forName="Child1" refType="w" fact="0.833"/>
              <dgm:constr type="t" for="ch" forName="Child1" refType="h" fact="0.2087"/>
              <dgm:constr type="w" for="ch" forName="Child1" refType="w" fact="0.1458"/>
              <dgm:constr type="h" for="ch" forName="Child1" refType="h" fact="0.5586"/>
              <dgm:constr type="l" for="ch" forName="ChildAccent1" refType="w" fact="0.833"/>
              <dgm:constr type="t" for="ch" forName="ChildAccent1" refType="h" fact="0.2087"/>
              <dgm:constr type="w" for="ch" forName="ChildAccent1" refType="w" fact="0.167"/>
              <dgm:constr type="h" for="ch" forName="ChildAccent1" refType="h" fact="0.5586"/>
              <dgm:constr type="l" for="ch" forName="Parent1" refType="w" fact="0.833"/>
              <dgm:constr type="t" for="ch" forName="Parent1" refType="h" fact="0.1156"/>
              <dgm:constr type="w" for="ch" forName="Parent1" refType="w" fact="0.167"/>
              <dgm:constr type="h" for="ch" forName="Parent1" refType="h" fact="0.0931"/>
              <dgm:constr type="l" for="ch" forName="ChildAccent2" refType="w" fact="0.6674"/>
              <dgm:constr type="t" for="ch" forName="ChildAccent2" refType="h" fact="0.2087"/>
              <dgm:constr type="w" for="ch" forName="ChildAccent2" refType="w" fact="0.167"/>
              <dgm:constr type="h" for="ch" forName="ChildAccent2" refType="h" fact="0.6051"/>
              <dgm:constr type="l" for="ch" forName="Parent2" refType="w" fact="0.6674"/>
              <dgm:constr type="t" for="ch" forName="Parent2" refType="h" fact="0.0923"/>
              <dgm:constr type="w" for="ch" forName="Parent2" refType="w" fact="0.165"/>
              <dgm:constr type="h" for="ch" forName="Parent2" refType="h" fact="0.1164"/>
              <dgm:constr type="l" for="ch" forName="ChildAccent3" refType="w" fact="0.5009"/>
              <dgm:constr type="t" for="ch" forName="ChildAccent3" refType="h" fact="0.2087"/>
              <dgm:constr type="w" for="ch" forName="ChildAccent3" refType="w" fact="0.167"/>
              <dgm:constr type="h" for="ch" forName="ChildAccent3" refType="h" fact="0.6517"/>
              <dgm:constr type="l" for="ch" forName="Parent3" refType="w" fact="0.5009"/>
              <dgm:constr type="t" for="ch" forName="Parent3" refType="h" fact="0.0698"/>
              <dgm:constr type="w" for="ch" forName="Parent3" refType="w" fact="0.166"/>
              <dgm:constr type="h" for="ch" forName="Parent3" refType="h" fact="0.1396"/>
              <dgm:constr type="l" for="ch" forName="ChildAccent4" refType="w" fact="0.3339"/>
              <dgm:constr type="t" for="ch" forName="ChildAccent4" refType="h" fact="0.2087"/>
              <dgm:constr type="w" for="ch" forName="ChildAccent4" refType="w" fact="0.167"/>
              <dgm:constr type="h" for="ch" forName="ChildAccent4" refType="h" fact="0.6982"/>
              <dgm:constr type="l" for="ch" forName="Parent4" refType="w" fact="0.3339"/>
              <dgm:constr type="t" for="ch" forName="Parent4" refType="h" fact="0.0458"/>
              <dgm:constr type="w" for="ch" forName="Parent4" refType="w" fact="0.167"/>
              <dgm:constr type="h" for="ch" forName="Parent4" refType="h" fact="0.1629"/>
              <dgm:constr type="l" for="ch" forName="ChildAccent5" refType="w" fact="0.167"/>
              <dgm:constr type="t" for="ch" forName="ChildAccent5" refType="h" fact="0.2087"/>
              <dgm:constr type="w" for="ch" forName="ChildAccent5" refType="w" fact="0.167"/>
              <dgm:constr type="h" for="ch" forName="ChildAccent5" refType="h" fact="0.7448"/>
              <dgm:constr type="l" for="ch" forName="Parent5" refType="w" fact="0.167"/>
              <dgm:constr type="t" for="ch" forName="Parent5" refType="h" fact="0.0225"/>
              <dgm:constr type="w" for="ch" forName="Parent5" refType="w" fact="0.167"/>
              <dgm:constr type="h" for="ch" forName="Parent5" refType="h" fact="0.1862"/>
              <dgm:constr type="l" for="ch" forName="ChildAccent6" refType="w" fact="0"/>
              <dgm:constr type="t" for="ch" forName="ChildAccent6" refType="h" fact="0.2087"/>
              <dgm:constr type="w" for="ch" forName="ChildAccent6" refType="w" fact="0.167"/>
              <dgm:constr type="h" for="ch" forName="ChildAccent6" refType="h" fact="0.7913"/>
              <dgm:constr type="l" for="ch" forName="Parent6" refType="w" fact="0"/>
              <dgm:constr type="t" for="ch" forName="Parent6" refType="h" fact="0"/>
              <dgm:constr type="w" for="ch" forName="Parent6" refType="w" fact="0.167"/>
              <dgm:constr type="h" for="ch" forName="Parent6" refType="h" fact="0.2095"/>
            </dgm:constrLst>
          </dgm:if>
          <dgm:else name="Name19">
            <dgm:alg type="composite">
              <dgm:param type="ar" val="1.91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Child7" refType="w" fact="0"/>
              <dgm:constr type="t" for="ch" forName="Child7" refType="h" fact="0.2168"/>
              <dgm:constr type="w" for="ch" forName="Child7" refType="w" fact="0.125"/>
              <dgm:constr type="h" for="ch" forName="Child7" refType="h" fact="0.7832"/>
              <dgm:constr type="l" for="ch" forName="Child6" refType="w" fact="0.1432"/>
              <dgm:constr type="t" for="ch" forName="Child6" refType="h" fact="0.2168"/>
              <dgm:constr type="w" for="ch" forName="Child6" refType="w" fact="0.125"/>
              <dgm:constr type="h" for="ch" forName="Child6" refType="h" fact="0.7397"/>
              <dgm:constr type="l" for="ch" forName="Child5" refType="w" fact="0.2865"/>
              <dgm:constr type="t" for="ch" forName="Child5" refType="h" fact="0.2168"/>
              <dgm:constr type="w" for="ch" forName="Child5" refType="w" fact="0.125"/>
              <dgm:constr type="h" for="ch" forName="Child5" refType="h" fact="0.6962"/>
              <dgm:constr type="l" for="ch" forName="Child4" refType="w" fact="0.4297"/>
              <dgm:constr type="t" for="ch" forName="Child4" refType="h" fact="0.2168"/>
              <dgm:constr type="w" for="ch" forName="Child4" refType="w" fact="0.125"/>
              <dgm:constr type="h" for="ch" forName="Child4" refType="h" fact="0.6526"/>
              <dgm:constr type="l" for="ch" forName="Child3" refType="w" fact="0.5726"/>
              <dgm:constr type="t" for="ch" forName="Child3" refType="h" fact="0.2168"/>
              <dgm:constr type="w" for="ch" forName="Child3" refType="w" fact="0.125"/>
              <dgm:constr type="h" for="ch" forName="Child3" refType="h" fact="0.6091"/>
              <dgm:constr type="l" for="ch" forName="Child2" refType="w" fact="0.7147"/>
              <dgm:constr type="t" for="ch" forName="Child2" refType="h" fact="0.2168"/>
              <dgm:constr type="w" for="ch" forName="Child2" refType="w" fact="0.125"/>
              <dgm:constr type="h" for="ch" forName="Child2" refType="h" fact="0.5656"/>
              <dgm:constr type="l" for="ch" forName="Child1" refType="w" fact="0.8568"/>
              <dgm:constr type="t" for="ch" forName="Child1" refType="h" fact="0.2168"/>
              <dgm:constr type="w" for="ch" forName="Child1" refType="w" fact="0.125"/>
              <dgm:constr type="h" for="ch" forName="Child1" refType="h" fact="0.5221"/>
              <dgm:constr type="l" for="ch" forName="ChildAccent1" refType="w" fact="0.8568"/>
              <dgm:constr type="t" for="ch" forName="ChildAccent1" refType="h" fact="0.2168"/>
              <dgm:constr type="w" for="ch" forName="ChildAccent1" refType="w" fact="0.1432"/>
              <dgm:constr type="h" for="ch" forName="ChildAccent1" refType="h" fact="0.5221"/>
              <dgm:constr type="l" for="ch" forName="Parent1" refType="w" fact="0.8568"/>
              <dgm:constr type="t" for="ch" forName="Parent1" refType="h" fact="0.1298"/>
              <dgm:constr type="w" for="ch" forName="Parent1" refType="w" fact="0.1432"/>
              <dgm:constr type="h" for="ch" forName="Parent1" refType="h" fact="0.087"/>
              <dgm:constr type="l" for="ch" forName="ChildAccent2" refType="w" fact="0.7147"/>
              <dgm:constr type="t" for="ch" forName="ChildAccent2" refType="h" fact="0.2168"/>
              <dgm:constr type="w" for="ch" forName="ChildAccent2" refType="w" fact="0.1432"/>
              <dgm:constr type="h" for="ch" forName="ChildAccent2" refType="h" fact="0.5656"/>
              <dgm:constr type="l" for="ch" forName="Parent2" refType="w" fact="0.7147"/>
              <dgm:constr type="t" for="ch" forName="Parent2" refType="h" fact="0.108"/>
              <dgm:constr type="w" for="ch" forName="Parent2" refType="w" fact="0.1425"/>
              <dgm:constr type="h" for="ch" forName="Parent2" refType="h" fact="0.1088"/>
              <dgm:constr type="l" for="ch" forName="ChildAccent3" refType="w" fact="0.5726"/>
              <dgm:constr type="t" for="ch" forName="ChildAccent3" refType="h" fact="0.2168"/>
              <dgm:constr type="w" for="ch" forName="ChildAccent3" refType="w" fact="0.1432"/>
              <dgm:constr type="h" for="ch" forName="ChildAccent3" refType="h" fact="0.6091"/>
              <dgm:constr type="l" for="ch" forName="Parent3" refType="w" fact="0.5726"/>
              <dgm:constr type="t" for="ch" forName="Parent3" refType="h" fact="0.087"/>
              <dgm:constr type="w" for="ch" forName="Parent3" refType="w" fact="0.142"/>
              <dgm:constr type="h" for="ch" forName="Parent3" refType="h" fact="0.1305"/>
              <dgm:constr type="l" for="ch" forName="ChildAccent4" refType="w" fact="0.4297"/>
              <dgm:constr type="t" for="ch" forName="ChildAccent4" refType="h" fact="0.2168"/>
              <dgm:constr type="w" for="ch" forName="ChildAccent4" refType="w" fact="0.1432"/>
              <dgm:constr type="h" for="ch" forName="ChildAccent4" refType="h" fact="0.6526"/>
              <dgm:constr type="l" for="ch" forName="Parent4" refType="w" fact="0.4297"/>
              <dgm:constr type="t" for="ch" forName="Parent4" refType="h" fact="0.0645"/>
              <dgm:constr type="w" for="ch" forName="Parent4" refType="w" fact="0.1432"/>
              <dgm:constr type="h" for="ch" forName="Parent4" refType="h" fact="0.1523"/>
              <dgm:constr type="l" for="ch" forName="ChildAccent5" refType="w" fact="0.2865"/>
              <dgm:constr type="t" for="ch" forName="ChildAccent5" refType="h" fact="0.2168"/>
              <dgm:constr type="w" for="ch" forName="ChildAccent5" refType="w" fact="0.1432"/>
              <dgm:constr type="h" for="ch" forName="ChildAccent5" refType="h" fact="0.6962"/>
              <dgm:constr type="l" for="ch" forName="Parent5" refType="w" fact="0.2865"/>
              <dgm:constr type="t" for="ch" forName="Parent5" refType="h" fact="0.0428"/>
              <dgm:constr type="w" for="ch" forName="Parent5" refType="w" fact="0.1432"/>
              <dgm:constr type="h" for="ch" forName="Parent5" refType="h" fact="0.174"/>
              <dgm:constr type="l" for="ch" forName="ChildAccent6" refType="w" fact="0.1432"/>
              <dgm:constr type="t" for="ch" forName="ChildAccent6" refType="h" fact="0.2168"/>
              <dgm:constr type="w" for="ch" forName="ChildAccent6" refType="w" fact="0.1432"/>
              <dgm:constr type="h" for="ch" forName="ChildAccent6" refType="h" fact="0.7397"/>
              <dgm:constr type="l" for="ch" forName="Parent6" refType="w" fact="0.1432"/>
              <dgm:constr type="t" for="ch" forName="Parent6" refType="h" fact="0.0217"/>
              <dgm:constr type="w" for="ch" forName="Parent6" refType="w" fact="0.1432"/>
              <dgm:constr type="h" for="ch" forName="Parent6" refType="h" fact="0.1958"/>
              <dgm:constr type="l" for="ch" forName="ChildAccent7" refType="w" fact="0"/>
              <dgm:constr type="t" for="ch" forName="ChildAccent7" refType="h" fact="0.2168"/>
              <dgm:constr type="w" for="ch" forName="ChildAccent7" refType="w" fact="0.1432"/>
              <dgm:constr type="h" for="ch" forName="ChildAccent7" refType="h" fact="0.7832"/>
              <dgm:constr type="l" for="ch" forName="Parent7" refType="w" fact="0"/>
              <dgm:constr type="t" for="ch" forName="Parent7" refType="h" fact="0"/>
              <dgm:constr type="w" for="ch" forName="Parent7" refType="w" fact="0.1432"/>
              <dgm:constr type="h" for="ch" forName="Parent7" refType="h" fact="0.2175"/>
            </dgm:constrLst>
          </dgm:else>
        </dgm:choose>
      </dgm:else>
    </dgm:choose>
    <dgm:forEach name="wrapper" axis="self" ptType="parTrans">
      <dgm:forEach name="accentRepeat" axis="self">
        <dgm:layoutNode name="ChildAccent" styleLbl="alignImgPlace1">
          <dgm:alg type="sp"/>
          <dgm:choose name="Name20">
            <dgm:if name="Name21" axis="followSib" ptType="node" func="cnt" op="equ" val="0">
              <dgm:shape xmlns:r="http://schemas.openxmlformats.org/officeDocument/2006/relationships" type="wedgeRectCallout" r:blip="">
                <dgm:adjLst>
                  <dgm:adj idx="1" val="0"/>
                  <dgm:adj idx="2" val="0"/>
                </dgm:adjLst>
              </dgm:shape>
            </dgm:if>
            <dgm:else name="Name22">
              <dgm:choose name="Name23">
                <dgm:if name="Name24" axis="precedSib" ptType="node" func="cnt" op="equ" val="6">
                  <dgm:shape xmlns:r="http://schemas.openxmlformats.org/officeDocument/2006/relationships" type="wedgeRectCallout" r:blip="">
                    <dgm:adjLst>
                      <dgm:adj idx="1" val="0"/>
                      <dgm:adj idx="2" val="0"/>
                    </dgm:adjLst>
                  </dgm:shape>
                </dgm:if>
                <dgm:else name="Name25">
                  <dgm:choose name="Name26">
                    <dgm:if name="Name27" func="var" arg="dir" op="equ" val="norm">
                      <dgm:shape xmlns:r="http://schemas.openxmlformats.org/officeDocument/2006/relationships" type="wedgeRectCallout" r:blip="">
                        <dgm:adjLst>
                          <dgm:adj idx="1" val="0.625"/>
                          <dgm:adj idx="2" val="0.2083"/>
                        </dgm:adjLst>
                      </dgm:shape>
                    </dgm:if>
                    <dgm:else name="Name28">
                      <dgm:shape xmlns:r="http://schemas.openxmlformats.org/officeDocument/2006/relationships" type="wedgeRectCallout" r:blip="">
                        <dgm:adjLst>
                          <dgm:adj idx="1" val="-0.625"/>
                          <dgm:adj idx="2" val="0.2083"/>
                        </dgm:adjLst>
                      </dgm:shape>
                    </dgm:else>
                  </dgm:choose>
                </dgm:else>
              </dgm:choose>
            </dgm:else>
          </dgm:choose>
          <dgm:presOf axis="des" ptType="node"/>
        </dgm:layoutNode>
      </dgm:forEach>
    </dgm:forEach>
    <dgm:forEach name="Name29" axis="ch" ptType="node" st="7" cnt="1">
      <dgm:layoutNode name="ChildAccent7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7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3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7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34" axis="ch" ptType="node" st="6" cnt="1">
      <dgm:layoutNode name="ChildAccent6">
        <dgm:alg type="sp"/>
        <dgm:shape xmlns:r="http://schemas.openxmlformats.org/officeDocument/2006/relationships" r:blip="">
          <dgm:adjLst/>
        </dgm:shape>
        <dgm:presOf/>
        <dgm:constrLst/>
        <dgm:forEach name="Name35" ref="accentRepeat"/>
      </dgm:layoutNode>
      <dgm:layoutNode name="Child6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3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6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39" axis="ch" ptType="node" st="5" cnt="1">
      <dgm:layoutNode name="Child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  <dgm:layoutNode name="Child5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4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5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44" axis="ch" ptType="node" st="4" cnt="1">
      <dgm:layoutNode name="ChildAccent4">
        <dgm:alg type="sp"/>
        <dgm:shape xmlns:r="http://schemas.openxmlformats.org/officeDocument/2006/relationships" r:blip="">
          <dgm:adjLst/>
        </dgm:shape>
        <dgm:presOf/>
        <dgm:constrLst/>
        <dgm:forEach name="Name45" ref="accent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4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4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49" axis="ch" ptType="node" st="3" cnt="1">
      <dgm:layoutNode name="ChildAccent3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Child3" styleLbl="revTx">
        <dgm:varLst>
          <dgm:chMax val="0"/>
          <dgm:chPref val="0"/>
          <dgm:bulletEnabled val="1"/>
        </dgm:varLst>
        <dgm:choose name="Name51">
          <dgm:if name="Name5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5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3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54" axis="ch" ptType="node" st="2" cnt="1">
      <dgm:layoutNode name="ChildAccent2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  <dgm:layoutNode name="Child2" styleLbl="revTx">
        <dgm:varLst>
          <dgm:chMax val="0"/>
          <dgm:chPref val="0"/>
          <dgm:bulletEnabled val="1"/>
        </dgm:varLst>
        <dgm:choose name="Name56">
          <dgm:if name="Name5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5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2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59" axis="ch" ptType="node" cnt="1">
      <dgm:layoutNode name="ChildAccent1">
        <dgm:alg type="sp"/>
        <dgm:shape xmlns:r="http://schemas.openxmlformats.org/officeDocument/2006/relationships" r:blip="">
          <dgm:adjLst/>
        </dgm:shape>
        <dgm:presOf/>
        <dgm:constrLst/>
        <dgm:forEach name="Name60" ref="accentRepeat"/>
      </dgm:layoutNode>
      <dgm:layoutNode name="Child1" styleLbl="revTx">
        <dgm:varLst>
          <dgm:chMax val="0"/>
          <dgm:chPref val="0"/>
          <dgm:bulletEnabled val="1"/>
        </dgm:varLst>
        <dgm:choose name="Name61">
          <dgm:if name="Name6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6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1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284690-D4BA-47A3-B2FC-64470731A4CC}" type="datetimeFigureOut">
              <a:rPr lang="en-IN" smtClean="0"/>
              <a:pPr/>
              <a:t>26-05-2022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BF68BE-F7A3-4BC1-84AD-B14394C2A4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543060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BF68BE-F7A3-4BC1-84AD-B14394C2A490}" type="slidenum">
              <a:rPr lang="en-IN" smtClean="0"/>
              <a:pPr/>
              <a:t>19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451834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7EE8C-4FD0-42F8-B592-28A37C195EC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5597015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96850C-1D84-42A9-A076-3B875E9A205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94652194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E6B156-88F9-4C28-AD69-495DBBE5151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43984681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234AC-DF7C-47AE-922F-EB09F079961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3518287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E70FC-A539-48A7-814D-1BD9DE5EEB2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6029429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4AB67-E722-46C4-8EA3-E886CBE2E00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5329657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B493A-22EB-472C-80E3-E96C6714649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62254223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50999-05FF-46CC-A3C3-5D1940AAE74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68304335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FDF39A-31C9-4C8D-A377-40BDE623ECC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46232425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3D7CF-8783-4D34-B1A9-DBABD50C17A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59890835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3A287-1F76-4B81-83F8-1697517E6C0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57880471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7CE1D791-4BB6-4A28-B9C7-5E28886EFDB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33600" y="381000"/>
            <a:ext cx="74893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ook Antiqua" panose="02040602050305030304" pitchFamily="18" charset="0"/>
              </a:rPr>
              <a:t>RUNGTA COLLEGE OF DENTAL SCIENCES &amp; RESEARCH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2895600"/>
            <a:ext cx="75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 Antiqua" panose="02040602050305030304" pitchFamily="18" charset="0"/>
              </a:rPr>
              <a:t>Case History And Treatment Planning</a:t>
            </a:r>
            <a:r>
              <a:rPr lang="en-US" sz="3200" dirty="0" smtClean="0">
                <a:latin typeface="Book Antiqua" panose="02040602050305030304" pitchFamily="18" charset="0"/>
              </a:rPr>
              <a:t> </a:t>
            </a:r>
            <a:endParaRPr lang="en-US" sz="3200" dirty="0">
              <a:latin typeface="Book Antiqua" panose="020406020503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5715000"/>
            <a:ext cx="85452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ook Antiqua" panose="02040602050305030304" pitchFamily="18" charset="0"/>
              </a:rPr>
              <a:t>DEPARTMENT </a:t>
            </a:r>
            <a:r>
              <a:rPr lang="en-US" sz="2800" dirty="0" smtClean="0">
                <a:latin typeface="Book Antiqua" panose="02040602050305030304" pitchFamily="18" charset="0"/>
              </a:rPr>
              <a:t>OF PEDODONTICS AND PREVENTIVE DENTISTRY  </a:t>
            </a:r>
            <a:endParaRPr lang="en-US" sz="2800" dirty="0">
              <a:latin typeface="Book Antiqua" panose="0204060205030503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781" r="15781"/>
          <a:stretch/>
        </p:blipFill>
        <p:spPr>
          <a:xfrm>
            <a:off x="0" y="0"/>
            <a:ext cx="2057400" cy="211455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0744037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z="4000" b="1" dirty="0" smtClean="0">
              <a:solidFill>
                <a:srgbClr val="002060"/>
              </a:solidFill>
              <a:latin typeface="Informal Roman" pitchFamily="66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808" y="609600"/>
            <a:ext cx="8229600" cy="5872336"/>
          </a:xfrm>
        </p:spPr>
        <p:txBody>
          <a:bodyPr/>
          <a:lstStyle/>
          <a:p>
            <a:pPr eaLnBrk="1" hangingPunct="1"/>
            <a:r>
              <a:rPr lang="en-US" sz="2400" dirty="0" smtClean="0">
                <a:solidFill>
                  <a:srgbClr val="FF0000"/>
                </a:solidFill>
                <a:latin typeface="Script MT Bold" pitchFamily="66" charset="0"/>
              </a:rPr>
              <a:t>Vital statistics :it can be defined as a systematic approach to collect and compile ,in numerical form, information related to vital events, live births, deaths, recognition, social structure, and legislation.</a:t>
            </a:r>
          </a:p>
          <a:p>
            <a:pPr eaLnBrk="1" hangingPunct="1"/>
            <a:r>
              <a:rPr lang="en-US" sz="2400" dirty="0" smtClean="0">
                <a:solidFill>
                  <a:srgbClr val="993366"/>
                </a:solidFill>
                <a:latin typeface="Script MT Bold" pitchFamily="66" charset="0"/>
              </a:rPr>
              <a:t>Date –</a:t>
            </a:r>
            <a:r>
              <a:rPr lang="en-US" sz="2400" dirty="0" smtClean="0">
                <a:latin typeface="Script MT Bold" pitchFamily="66" charset="0"/>
              </a:rPr>
              <a:t> records patients first visit which can be referred back to      the follow up visits.</a:t>
            </a:r>
          </a:p>
          <a:p>
            <a:pPr eaLnBrk="1" hangingPunct="1">
              <a:buNone/>
            </a:pPr>
            <a:endParaRPr lang="en-US" sz="2400" dirty="0" smtClean="0">
              <a:latin typeface="Script MT Bold" pitchFamily="66" charset="0"/>
            </a:endParaRPr>
          </a:p>
          <a:p>
            <a:pPr eaLnBrk="1" hangingPunct="1"/>
            <a:r>
              <a:rPr lang="en-US" sz="2400" dirty="0" smtClean="0">
                <a:solidFill>
                  <a:srgbClr val="FF6699"/>
                </a:solidFill>
                <a:latin typeface="Script MT Bold" pitchFamily="66" charset="0"/>
              </a:rPr>
              <a:t>Hospital registration no.</a:t>
            </a:r>
            <a:r>
              <a:rPr lang="en-US" sz="2400" dirty="0" smtClean="0">
                <a:latin typeface="Script MT Bold" pitchFamily="66" charset="0"/>
              </a:rPr>
              <a:t> </a:t>
            </a:r>
            <a:r>
              <a:rPr lang="en-US" sz="2400" dirty="0" smtClean="0">
                <a:solidFill>
                  <a:srgbClr val="FF6699"/>
                </a:solidFill>
                <a:latin typeface="Script MT Bold" pitchFamily="66" charset="0"/>
              </a:rPr>
              <a:t>–</a:t>
            </a:r>
            <a:r>
              <a:rPr lang="en-US" sz="2400" dirty="0" smtClean="0">
                <a:latin typeface="Script MT Bold" pitchFamily="66" charset="0"/>
              </a:rPr>
              <a:t> for the purpose of maintaining a record, billing filling and for legal considerations.</a:t>
            </a:r>
          </a:p>
          <a:p>
            <a:pPr eaLnBrk="1" hangingPunct="1"/>
            <a:endParaRPr lang="en-US" sz="2400" dirty="0" smtClean="0">
              <a:latin typeface="Script MT Bold" pitchFamily="66" charset="0"/>
            </a:endParaRPr>
          </a:p>
          <a:p>
            <a:pPr eaLnBrk="1" hangingPunct="1"/>
            <a:r>
              <a:rPr lang="en-US" sz="2400" dirty="0" smtClean="0">
                <a:solidFill>
                  <a:srgbClr val="00CCFF"/>
                </a:solidFill>
                <a:latin typeface="Script MT Bold" pitchFamily="66" charset="0"/>
              </a:rPr>
              <a:t>Name –</a:t>
            </a:r>
            <a:r>
              <a:rPr lang="en-US" sz="2400" dirty="0" smtClean="0">
                <a:latin typeface="Script MT Bold" pitchFamily="66" charset="0"/>
              </a:rPr>
              <a:t> by asking a name is a verbal communication which establishes a rapport with the patient . (Nickname helps in making the environment friendly).</a:t>
            </a:r>
          </a:p>
          <a:p>
            <a:pPr eaLnBrk="1" hangingPunct="1"/>
            <a:endParaRPr lang="en-US" sz="2400" dirty="0" smtClean="0">
              <a:latin typeface="Script MT Bold" pitchFamily="66" charset="0"/>
            </a:endParaRPr>
          </a:p>
          <a:p>
            <a:pPr eaLnBrk="1" hangingPunct="1"/>
            <a:endParaRPr lang="en-US" sz="2400" dirty="0" smtClean="0">
              <a:latin typeface="Script MT Bold" pitchFamily="66" charset="0"/>
            </a:endParaRPr>
          </a:p>
          <a:p>
            <a:pPr eaLnBrk="1" hangingPunct="1"/>
            <a:endParaRPr lang="en-US" sz="2400" dirty="0" smtClean="0">
              <a:latin typeface="Script MT Bold" pitchFamily="66" charset="0"/>
            </a:endParaRPr>
          </a:p>
          <a:p>
            <a:pPr marL="0" indent="0" eaLnBrk="1" hangingPunct="1">
              <a:buNone/>
            </a:pPr>
            <a:endParaRPr lang="en-US" sz="2400" dirty="0" smtClean="0">
              <a:latin typeface="Script MT Bold" pitchFamily="66" charset="0"/>
            </a:endParaRPr>
          </a:p>
          <a:p>
            <a:pPr marL="0" indent="0" eaLnBrk="1" hangingPunct="1">
              <a:buNone/>
            </a:pPr>
            <a:endParaRPr lang="en-US" sz="2400" dirty="0" smtClean="0">
              <a:latin typeface="Script MT Bold" pitchFamily="66" charset="0"/>
            </a:endParaRPr>
          </a:p>
          <a:p>
            <a:pPr marL="0" indent="0" eaLnBrk="1" hangingPunct="1">
              <a:buNone/>
            </a:pPr>
            <a:endParaRPr lang="en-US" sz="2400" dirty="0" smtClean="0">
              <a:latin typeface="Script MT Bold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8234AC-DF7C-47AE-922F-EB09F079961A}" type="slidenum">
              <a:rPr lang="es-ES" smtClean="0"/>
              <a:pPr>
                <a:defRPr/>
              </a:pPr>
              <a:t>10</a:t>
            </a:fld>
            <a:endParaRPr lang="es-ES"/>
          </a:p>
        </p:txBody>
      </p:sp>
      <p:sp>
        <p:nvSpPr>
          <p:cNvPr id="5" name="TextBox 4"/>
          <p:cNvSpPr txBox="1"/>
          <p:nvPr/>
        </p:nvSpPr>
        <p:spPr>
          <a:xfrm>
            <a:off x="1547664" y="6536377"/>
            <a:ext cx="51125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</a:rPr>
              <a:t>S.G </a:t>
            </a:r>
            <a:r>
              <a:rPr lang="en-US" sz="1200" b="1" dirty="0" err="1" smtClean="0">
                <a:solidFill>
                  <a:srgbClr val="C00000"/>
                </a:solidFill>
              </a:rPr>
              <a:t>Damle.Text</a:t>
            </a:r>
            <a:r>
              <a:rPr lang="en-US" sz="1200" b="1" dirty="0" smtClean="0">
                <a:solidFill>
                  <a:srgbClr val="C00000"/>
                </a:solidFill>
              </a:rPr>
              <a:t> book of pediatric dentistry.4</a:t>
            </a:r>
            <a:r>
              <a:rPr lang="en-US" sz="1200" b="1" baseline="30000" dirty="0" smtClean="0">
                <a:solidFill>
                  <a:srgbClr val="C00000"/>
                </a:solidFill>
              </a:rPr>
              <a:t>th</a:t>
            </a:r>
            <a:r>
              <a:rPr lang="en-US" sz="1200" b="1" dirty="0" smtClean="0">
                <a:solidFill>
                  <a:srgbClr val="C00000"/>
                </a:solidFill>
              </a:rPr>
              <a:t> </a:t>
            </a:r>
            <a:r>
              <a:rPr lang="en-US" sz="1200" b="1" dirty="0" err="1" smtClean="0">
                <a:solidFill>
                  <a:srgbClr val="C00000"/>
                </a:solidFill>
              </a:rPr>
              <a:t>edn</a:t>
            </a:r>
            <a:r>
              <a:rPr lang="en-US" sz="1200" b="1" dirty="0" smtClean="0">
                <a:solidFill>
                  <a:srgbClr val="C00000"/>
                </a:solidFill>
              </a:rPr>
              <a:t>. 2012.p 257-265</a:t>
            </a:r>
            <a:endParaRPr lang="en-IN" sz="1200" b="1" dirty="0">
              <a:solidFill>
                <a:srgbClr val="C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496" y="260648"/>
            <a:ext cx="8229600" cy="5865515"/>
          </a:xfrm>
        </p:spPr>
        <p:txBody>
          <a:bodyPr/>
          <a:lstStyle/>
          <a:p>
            <a:pPr eaLnBrk="1" hangingPunct="1">
              <a:buBlip>
                <a:blip r:embed="rId3"/>
              </a:buBlip>
            </a:pPr>
            <a:endParaRPr lang="en-US" sz="2400" dirty="0" smtClean="0">
              <a:solidFill>
                <a:schemeClr val="accent2">
                  <a:lumMod val="60000"/>
                  <a:lumOff val="40000"/>
                </a:schemeClr>
              </a:solidFill>
              <a:latin typeface="Script MT Bold" pitchFamily="66" charset="0"/>
            </a:endParaRPr>
          </a:p>
          <a:p>
            <a:pPr eaLnBrk="1" hangingPunct="1">
              <a:buBlip>
                <a:blip r:embed="rId3"/>
              </a:buBlip>
            </a:pPr>
            <a:endParaRPr lang="en-US" sz="2400" dirty="0" smtClean="0">
              <a:solidFill>
                <a:schemeClr val="accent2">
                  <a:lumMod val="60000"/>
                  <a:lumOff val="40000"/>
                </a:schemeClr>
              </a:solidFill>
              <a:latin typeface="Script MT Bold" pitchFamily="66" charset="0"/>
            </a:endParaRPr>
          </a:p>
          <a:p>
            <a:pPr eaLnBrk="1" hangingPunct="1">
              <a:buBlip>
                <a:blip r:embed="rId3"/>
              </a:buBlip>
            </a:pPr>
            <a:endParaRPr lang="en-US" sz="2400" dirty="0" smtClean="0">
              <a:solidFill>
                <a:schemeClr val="accent2">
                  <a:lumMod val="60000"/>
                  <a:lumOff val="40000"/>
                </a:schemeClr>
              </a:solidFill>
              <a:latin typeface="Script MT Bold" pitchFamily="66" charset="0"/>
            </a:endParaRPr>
          </a:p>
          <a:p>
            <a:pPr eaLnBrk="1" hangingPunct="1">
              <a:buBlip>
                <a:blip r:embed="rId3"/>
              </a:buBlip>
            </a:pP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Script MT Bold" pitchFamily="66" charset="0"/>
              </a:rPr>
              <a:t>Age:</a:t>
            </a:r>
          </a:p>
          <a:p>
            <a:pPr eaLnBrk="1" hangingPunct="1">
              <a:buBlip>
                <a:blip r:embed="rId3"/>
              </a:buBlip>
            </a:pP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Script MT Bold" pitchFamily="66" charset="0"/>
              </a:rPr>
              <a:t> </a:t>
            </a:r>
            <a:r>
              <a:rPr lang="en-US" sz="2800" dirty="0" smtClean="0">
                <a:latin typeface="Script MT Bold" pitchFamily="66" charset="0"/>
              </a:rPr>
              <a:t>Chronological age( date of birth) should be noted to compare with other ages (dental, skeletal)</a:t>
            </a:r>
          </a:p>
          <a:p>
            <a:pPr eaLnBrk="1" hangingPunct="1">
              <a:buBlip>
                <a:blip r:embed="rId4"/>
              </a:buBlip>
            </a:pPr>
            <a:r>
              <a:rPr lang="en-US" sz="2800" dirty="0" smtClean="0">
                <a:latin typeface="Script MT Bold" pitchFamily="66" charset="0"/>
              </a:rPr>
              <a:t>To choose </a:t>
            </a:r>
            <a:r>
              <a:rPr lang="en-US" sz="2800" dirty="0" err="1" smtClean="0">
                <a:latin typeface="Script MT Bold" pitchFamily="66" charset="0"/>
              </a:rPr>
              <a:t>behaviour</a:t>
            </a:r>
            <a:r>
              <a:rPr lang="en-US" sz="2800" dirty="0" smtClean="0">
                <a:latin typeface="Script MT Bold" pitchFamily="66" charset="0"/>
              </a:rPr>
              <a:t> management techniques.</a:t>
            </a:r>
          </a:p>
          <a:p>
            <a:pPr eaLnBrk="1" hangingPunct="1">
              <a:buBlip>
                <a:blip r:embed="rId4"/>
              </a:buBlip>
            </a:pPr>
            <a:r>
              <a:rPr lang="en-US" sz="2800" dirty="0" smtClean="0">
                <a:latin typeface="Script MT Bold" pitchFamily="66" charset="0"/>
              </a:rPr>
              <a:t>To relate the eruption and exfoliation sequence of teeth.</a:t>
            </a:r>
          </a:p>
          <a:p>
            <a:pPr eaLnBrk="1" hangingPunct="1">
              <a:buBlip>
                <a:blip r:embed="rId4"/>
              </a:buBlip>
            </a:pPr>
            <a:r>
              <a:rPr lang="en-US" sz="2800" dirty="0" smtClean="0">
                <a:latin typeface="Script MT Bold" pitchFamily="66" charset="0"/>
              </a:rPr>
              <a:t>To initiate any preventive or interceptive methods of treatment.</a:t>
            </a:r>
          </a:p>
          <a:p>
            <a:pPr eaLnBrk="1" hangingPunct="1">
              <a:buBlip>
                <a:blip r:embed="rId4"/>
              </a:buBlip>
            </a:pPr>
            <a:r>
              <a:rPr lang="en-US" sz="2800" dirty="0" smtClean="0">
                <a:latin typeface="Script MT Bold" pitchFamily="66" charset="0"/>
              </a:rPr>
              <a:t>To determine drug doses.</a:t>
            </a:r>
          </a:p>
          <a:p>
            <a:pPr eaLnBrk="1" hangingPunct="1">
              <a:buNone/>
            </a:pPr>
            <a:endParaRPr lang="en-US" sz="2400" dirty="0" smtClean="0">
              <a:latin typeface="Script MT Bold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8234AC-DF7C-47AE-922F-EB09F079961A}" type="slidenum">
              <a:rPr lang="es-ES" smtClean="0"/>
              <a:pPr>
                <a:defRPr/>
              </a:pPr>
              <a:t>11</a:t>
            </a:fld>
            <a:endParaRPr lang="es-ES"/>
          </a:p>
        </p:txBody>
      </p:sp>
      <p:sp>
        <p:nvSpPr>
          <p:cNvPr id="5" name="TextBox 4"/>
          <p:cNvSpPr txBox="1"/>
          <p:nvPr/>
        </p:nvSpPr>
        <p:spPr>
          <a:xfrm>
            <a:off x="1547664" y="6536377"/>
            <a:ext cx="51125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</a:rPr>
              <a:t>S.G </a:t>
            </a:r>
            <a:r>
              <a:rPr lang="en-US" sz="1200" b="1" dirty="0" err="1" smtClean="0">
                <a:solidFill>
                  <a:srgbClr val="C00000"/>
                </a:solidFill>
              </a:rPr>
              <a:t>Damle.Text</a:t>
            </a:r>
            <a:r>
              <a:rPr lang="en-US" sz="1200" b="1" dirty="0" smtClean="0">
                <a:solidFill>
                  <a:srgbClr val="C00000"/>
                </a:solidFill>
              </a:rPr>
              <a:t> book of pediatric dentistry.4</a:t>
            </a:r>
            <a:r>
              <a:rPr lang="en-US" sz="1200" b="1" baseline="30000" dirty="0" smtClean="0">
                <a:solidFill>
                  <a:srgbClr val="C00000"/>
                </a:solidFill>
              </a:rPr>
              <a:t>th</a:t>
            </a:r>
            <a:r>
              <a:rPr lang="en-US" sz="1200" b="1" dirty="0" smtClean="0">
                <a:solidFill>
                  <a:srgbClr val="C00000"/>
                </a:solidFill>
              </a:rPr>
              <a:t> </a:t>
            </a:r>
            <a:r>
              <a:rPr lang="en-US" sz="1200" b="1" dirty="0" err="1" smtClean="0">
                <a:solidFill>
                  <a:srgbClr val="C00000"/>
                </a:solidFill>
              </a:rPr>
              <a:t>edn</a:t>
            </a:r>
            <a:r>
              <a:rPr lang="en-US" sz="1200" b="1" dirty="0" smtClean="0">
                <a:solidFill>
                  <a:srgbClr val="C00000"/>
                </a:solidFill>
              </a:rPr>
              <a:t>. 2012.p 257-265</a:t>
            </a:r>
            <a:endParaRPr lang="en-IN" sz="1200" b="1" dirty="0">
              <a:solidFill>
                <a:srgbClr val="C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Blip>
                <a:blip r:embed="rId2"/>
              </a:buBlip>
            </a:pPr>
            <a:r>
              <a:rPr lang="en-US" sz="2800" dirty="0" smtClean="0">
                <a:solidFill>
                  <a:srgbClr val="00B050"/>
                </a:solidFill>
                <a:latin typeface="Script MT Bold" pitchFamily="66" charset="0"/>
              </a:rPr>
              <a:t>GROWTH  ASSESMENT  PARAMETERS</a:t>
            </a:r>
          </a:p>
          <a:p>
            <a:pPr eaLnBrk="1" hangingPunct="1">
              <a:buBlip>
                <a:blip r:embed="rId2"/>
              </a:buBlip>
            </a:pPr>
            <a:r>
              <a:rPr lang="en-US" sz="2800" dirty="0" smtClean="0">
                <a:latin typeface="Script MT Bold" pitchFamily="66" charset="0"/>
              </a:rPr>
              <a:t>To recognize disparity b/w dental, mental, chronological and skeletal age.</a:t>
            </a:r>
          </a:p>
          <a:p>
            <a:pPr eaLnBrk="1" hangingPunct="1">
              <a:buBlip>
                <a:blip r:embed="rId2"/>
              </a:buBlip>
            </a:pPr>
            <a:r>
              <a:rPr lang="en-US" sz="2800" dirty="0" smtClean="0">
                <a:latin typeface="Script MT Bold" pitchFamily="66" charset="0"/>
              </a:rPr>
              <a:t>To correlate following ages.</a:t>
            </a:r>
          </a:p>
          <a:p>
            <a:pPr eaLnBrk="1" hangingPunct="1">
              <a:buBlip>
                <a:blip r:embed="rId2"/>
              </a:buBlip>
            </a:pPr>
            <a:r>
              <a:rPr lang="en-US" sz="2800" dirty="0" smtClean="0">
                <a:latin typeface="Script MT Bold" pitchFamily="66" charset="0"/>
              </a:rPr>
              <a:t>To aid in t/t planning.</a:t>
            </a:r>
          </a:p>
          <a:p>
            <a:pPr eaLnBrk="1" hangingPunct="1">
              <a:buBlip>
                <a:blip r:embed="rId2"/>
              </a:buBlip>
            </a:pPr>
            <a:r>
              <a:rPr lang="en-US" sz="2800" dirty="0" smtClean="0">
                <a:latin typeface="Script MT Bold" pitchFamily="66" charset="0"/>
              </a:rPr>
              <a:t>Growth modification by means of functional and orthodontic appliances during the growth spurts.</a:t>
            </a:r>
          </a:p>
          <a:p>
            <a:pPr eaLnBrk="1" hangingPunct="1">
              <a:buBlip>
                <a:blip r:embed="rId2"/>
              </a:buBlip>
            </a:pPr>
            <a:r>
              <a:rPr lang="en-US" sz="2800" dirty="0" smtClean="0">
                <a:latin typeface="Script MT Bold" pitchFamily="66" charset="0"/>
              </a:rPr>
              <a:t>Age related disease.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8234AC-DF7C-47AE-922F-EB09F079961A}" type="slidenum">
              <a:rPr lang="es-ES" smtClean="0"/>
              <a:pPr>
                <a:defRPr/>
              </a:pPr>
              <a:t>12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IN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4808" y="260648"/>
            <a:ext cx="8229600" cy="5865515"/>
          </a:xfrm>
        </p:spPr>
        <p:txBody>
          <a:bodyPr/>
          <a:lstStyle/>
          <a:p>
            <a:pPr eaLnBrk="1" hangingPunct="1">
              <a:buBlip>
                <a:blip r:embed="rId2"/>
              </a:buBlip>
            </a:pPr>
            <a:endParaRPr lang="en-US" sz="2400" dirty="0" smtClean="0">
              <a:solidFill>
                <a:srgbClr val="FF6699"/>
              </a:solidFill>
              <a:latin typeface="Script MT Bold" pitchFamily="66" charset="0"/>
            </a:endParaRPr>
          </a:p>
          <a:p>
            <a:pPr eaLnBrk="1" hangingPunct="1">
              <a:buBlip>
                <a:blip r:embed="rId2"/>
              </a:buBlip>
            </a:pPr>
            <a:endParaRPr lang="en-US" sz="2400" dirty="0" smtClean="0">
              <a:solidFill>
                <a:srgbClr val="FF6699"/>
              </a:solidFill>
              <a:latin typeface="Script MT Bold" pitchFamily="66" charset="0"/>
            </a:endParaRPr>
          </a:p>
          <a:p>
            <a:pPr eaLnBrk="1" hangingPunct="1">
              <a:buBlip>
                <a:blip r:embed="rId2"/>
              </a:buBlip>
            </a:pPr>
            <a:endParaRPr lang="en-US" sz="2400" dirty="0" smtClean="0">
              <a:solidFill>
                <a:srgbClr val="FF6699"/>
              </a:solidFill>
              <a:latin typeface="Script MT Bold" pitchFamily="66" charset="0"/>
            </a:endParaRPr>
          </a:p>
          <a:p>
            <a:pPr eaLnBrk="1" hangingPunct="1">
              <a:buBlip>
                <a:blip r:embed="rId2"/>
              </a:buBlip>
            </a:pPr>
            <a:r>
              <a:rPr lang="en-US" sz="2400" dirty="0" smtClean="0">
                <a:solidFill>
                  <a:srgbClr val="FF6699"/>
                </a:solidFill>
                <a:latin typeface="Script MT Bold" pitchFamily="66" charset="0"/>
              </a:rPr>
              <a:t>School and class: </a:t>
            </a:r>
            <a:r>
              <a:rPr lang="en-US" sz="2400" dirty="0" smtClean="0">
                <a:latin typeface="Script MT Bold" pitchFamily="66" charset="0"/>
              </a:rPr>
              <a:t>to know the economic status and to assess the IQ of the child and to establish effective communication at his own IQ level.</a:t>
            </a:r>
          </a:p>
          <a:p>
            <a:pPr eaLnBrk="1" hangingPunct="1"/>
            <a:r>
              <a:rPr lang="en-US" sz="2400" dirty="0" smtClean="0">
                <a:solidFill>
                  <a:srgbClr val="FF6699"/>
                </a:solidFill>
                <a:latin typeface="Script MT Bold" pitchFamily="66" charset="0"/>
              </a:rPr>
              <a:t> Parents name and occupation :</a:t>
            </a:r>
          </a:p>
          <a:p>
            <a:pPr eaLnBrk="1" hangingPunct="1">
              <a:buFont typeface="Arial" pitchFamily="34" charset="0"/>
              <a:buChar char="-"/>
            </a:pPr>
            <a:r>
              <a:rPr lang="en-US" sz="2400" dirty="0" smtClean="0">
                <a:latin typeface="Script MT Bold" pitchFamily="66" charset="0"/>
              </a:rPr>
              <a:t>Understanding the socioeconomic status.</a:t>
            </a:r>
          </a:p>
          <a:p>
            <a:pPr eaLnBrk="1" hangingPunct="1">
              <a:buNone/>
            </a:pPr>
            <a:endParaRPr lang="en-US" sz="2400" dirty="0">
              <a:latin typeface="Script MT Bold" pitchFamily="66" charset="0"/>
            </a:endParaRPr>
          </a:p>
          <a:p>
            <a:pPr eaLnBrk="1" hangingPunct="1">
              <a:buBlip>
                <a:blip r:embed="rId2"/>
              </a:buBlip>
            </a:pPr>
            <a:r>
              <a:rPr lang="en-US" sz="2400" dirty="0" smtClean="0">
                <a:solidFill>
                  <a:srgbClr val="993366"/>
                </a:solidFill>
                <a:latin typeface="Script MT Bold" pitchFamily="66" charset="0"/>
              </a:rPr>
              <a:t>Address: </a:t>
            </a:r>
          </a:p>
          <a:p>
            <a:pPr eaLnBrk="1" hangingPunct="1">
              <a:buClr>
                <a:srgbClr val="FF0000"/>
              </a:buClr>
              <a:buFont typeface="Arial" pitchFamily="34" charset="0"/>
              <a:buChar char="-"/>
            </a:pPr>
            <a:r>
              <a:rPr lang="en-US" sz="2400" dirty="0">
                <a:latin typeface="Script MT Bold" pitchFamily="66" charset="0"/>
              </a:rPr>
              <a:t>C</a:t>
            </a:r>
            <a:r>
              <a:rPr lang="en-US" sz="2400" dirty="0" smtClean="0">
                <a:latin typeface="Script MT Bold" pitchFamily="66" charset="0"/>
              </a:rPr>
              <a:t>ommunication, by knowing the locality, along with the family income ,and parents occupation, socioeconomic status can be assessed. Living area may indicate diseases endemic to that region like water fluoride content.</a:t>
            </a:r>
          </a:p>
          <a:p>
            <a:pPr marL="0" indent="0" eaLnBrk="1" hangingPunct="1">
              <a:buClr>
                <a:srgbClr val="FF0000"/>
              </a:buClr>
              <a:buNone/>
            </a:pPr>
            <a:endParaRPr lang="en-US" sz="2400" dirty="0" smtClean="0">
              <a:latin typeface="Script MT Bold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8234AC-DF7C-47AE-922F-EB09F079961A}" type="slidenum">
              <a:rPr lang="es-ES" smtClean="0"/>
              <a:pPr>
                <a:defRPr/>
              </a:pPr>
              <a:t>13</a:t>
            </a:fld>
            <a:endParaRPr lang="es-ES"/>
          </a:p>
        </p:txBody>
      </p:sp>
      <p:sp>
        <p:nvSpPr>
          <p:cNvPr id="5" name="TextBox 4"/>
          <p:cNvSpPr txBox="1"/>
          <p:nvPr/>
        </p:nvSpPr>
        <p:spPr>
          <a:xfrm>
            <a:off x="1547664" y="6536377"/>
            <a:ext cx="51125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</a:rPr>
              <a:t>S.G </a:t>
            </a:r>
            <a:r>
              <a:rPr lang="en-US" sz="1200" b="1" dirty="0" err="1" smtClean="0">
                <a:solidFill>
                  <a:srgbClr val="C00000"/>
                </a:solidFill>
              </a:rPr>
              <a:t>Damle.Text</a:t>
            </a:r>
            <a:r>
              <a:rPr lang="en-US" sz="1200" b="1" dirty="0" smtClean="0">
                <a:solidFill>
                  <a:srgbClr val="C00000"/>
                </a:solidFill>
              </a:rPr>
              <a:t> book of pediatric dentistry.4</a:t>
            </a:r>
            <a:r>
              <a:rPr lang="en-US" sz="1200" b="1" baseline="30000" dirty="0" smtClean="0">
                <a:solidFill>
                  <a:srgbClr val="C00000"/>
                </a:solidFill>
              </a:rPr>
              <a:t>th</a:t>
            </a:r>
            <a:r>
              <a:rPr lang="en-US" sz="1200" b="1" dirty="0" smtClean="0">
                <a:solidFill>
                  <a:srgbClr val="C00000"/>
                </a:solidFill>
              </a:rPr>
              <a:t> </a:t>
            </a:r>
            <a:r>
              <a:rPr lang="en-US" sz="1200" b="1" dirty="0" err="1" smtClean="0">
                <a:solidFill>
                  <a:srgbClr val="C00000"/>
                </a:solidFill>
              </a:rPr>
              <a:t>edn</a:t>
            </a:r>
            <a:r>
              <a:rPr lang="en-US" sz="1200" b="1" dirty="0" smtClean="0">
                <a:solidFill>
                  <a:srgbClr val="C00000"/>
                </a:solidFill>
              </a:rPr>
              <a:t>. 2012.p 257-265</a:t>
            </a:r>
            <a:endParaRPr lang="en-IN" sz="1200" b="1" dirty="0">
              <a:solidFill>
                <a:srgbClr val="C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Blip>
                <a:blip r:embed="rId2"/>
              </a:buBlip>
            </a:pPr>
            <a:r>
              <a:rPr lang="en-US" sz="2800" dirty="0" smtClean="0">
                <a:solidFill>
                  <a:srgbClr val="00B050"/>
                </a:solidFill>
                <a:latin typeface="Script MT Bold" pitchFamily="66" charset="0"/>
              </a:rPr>
              <a:t>Chief complaint – </a:t>
            </a:r>
            <a:r>
              <a:rPr lang="en-US" sz="2800" dirty="0" smtClean="0">
                <a:latin typeface="Script MT Bold" pitchFamily="66" charset="0"/>
              </a:rPr>
              <a:t>recorded in patients or parents own words. Several factors need to be evaluated regarding chief complaint and it must be in chronological order.</a:t>
            </a:r>
          </a:p>
          <a:p>
            <a:pPr eaLnBrk="1" hangingPunct="1">
              <a:buBlip>
                <a:blip r:embed="rId2"/>
              </a:buBlip>
            </a:pPr>
            <a:r>
              <a:rPr lang="en-US" sz="2800" dirty="0" smtClean="0">
                <a:solidFill>
                  <a:srgbClr val="00B0F0"/>
                </a:solidFill>
                <a:latin typeface="Script MT Bold" pitchFamily="66" charset="0"/>
              </a:rPr>
              <a:t>History of presenting illness –</a:t>
            </a:r>
            <a:r>
              <a:rPr lang="en-US" sz="2800" dirty="0" smtClean="0">
                <a:latin typeface="Script MT Bold" pitchFamily="66" charset="0"/>
              </a:rPr>
              <a:t> evaluated under</a:t>
            </a:r>
          </a:p>
          <a:p>
            <a:pPr eaLnBrk="1" hangingPunct="1">
              <a:buBlip>
                <a:blip r:embed="rId3"/>
              </a:buBlip>
            </a:pPr>
            <a:r>
              <a:rPr lang="en-US" sz="2800" dirty="0" smtClean="0">
                <a:latin typeface="Script MT Bold" pitchFamily="66" charset="0"/>
              </a:rPr>
              <a:t>Onset</a:t>
            </a:r>
          </a:p>
          <a:p>
            <a:pPr eaLnBrk="1" hangingPunct="1">
              <a:buBlip>
                <a:blip r:embed="rId3"/>
              </a:buBlip>
            </a:pPr>
            <a:r>
              <a:rPr lang="en-US" sz="2800" dirty="0" smtClean="0">
                <a:latin typeface="Script MT Bold" pitchFamily="66" charset="0"/>
              </a:rPr>
              <a:t>Duration</a:t>
            </a:r>
          </a:p>
          <a:p>
            <a:pPr eaLnBrk="1" hangingPunct="1">
              <a:buBlip>
                <a:blip r:embed="rId3"/>
              </a:buBlip>
            </a:pPr>
            <a:r>
              <a:rPr lang="en-US" sz="2800" dirty="0" smtClean="0">
                <a:latin typeface="Script MT Bold" pitchFamily="66" charset="0"/>
              </a:rPr>
              <a:t>Location</a:t>
            </a:r>
          </a:p>
          <a:p>
            <a:pPr eaLnBrk="1" hangingPunct="1">
              <a:buBlip>
                <a:blip r:embed="rId3"/>
              </a:buBlip>
            </a:pPr>
            <a:r>
              <a:rPr lang="en-US" sz="2800" dirty="0" smtClean="0">
                <a:latin typeface="Script MT Bold" pitchFamily="66" charset="0"/>
              </a:rPr>
              <a:t> Frequency of occurrence, </a:t>
            </a:r>
            <a:r>
              <a:rPr lang="en-US" sz="2800" dirty="0" err="1" smtClean="0">
                <a:latin typeface="Script MT Bold" pitchFamily="66" charset="0"/>
              </a:rPr>
              <a:t>quantity,quality,severity</a:t>
            </a:r>
            <a:endParaRPr lang="en-US" sz="2800" dirty="0" smtClean="0">
              <a:latin typeface="Script MT Bold" pitchFamily="66" charset="0"/>
            </a:endParaRPr>
          </a:p>
          <a:p>
            <a:pPr eaLnBrk="1" hangingPunct="1">
              <a:buBlip>
                <a:blip r:embed="rId3"/>
              </a:buBlip>
            </a:pPr>
            <a:r>
              <a:rPr lang="en-US" sz="2800" dirty="0" smtClean="0">
                <a:latin typeface="Script MT Bold" pitchFamily="66" charset="0"/>
              </a:rPr>
              <a:t>Aggravating and relieving factors</a:t>
            </a:r>
          </a:p>
          <a:p>
            <a:pPr eaLnBrk="1" hangingPunct="1">
              <a:buBlip>
                <a:blip r:embed="rId3"/>
              </a:buBlip>
            </a:pPr>
            <a:r>
              <a:rPr lang="en-US" sz="2800" dirty="0" smtClean="0">
                <a:latin typeface="Script MT Bold" pitchFamily="66" charset="0"/>
              </a:rPr>
              <a:t>Associated symptoms</a:t>
            </a:r>
          </a:p>
          <a:p>
            <a:pPr eaLnBrk="1" hangingPunct="1">
              <a:buBlip>
                <a:blip r:embed="rId3"/>
              </a:buBlip>
            </a:pPr>
            <a:endParaRPr lang="en-US" sz="2800" dirty="0" smtClean="0">
              <a:latin typeface="Script MT Bold" pitchFamily="66" charset="0"/>
            </a:endParaRPr>
          </a:p>
          <a:p>
            <a:pPr eaLnBrk="1" hangingPunct="1">
              <a:buBlip>
                <a:blip r:embed="rId3"/>
              </a:buBlip>
            </a:pPr>
            <a:endParaRPr lang="en-US" sz="2800" dirty="0" smtClean="0">
              <a:latin typeface="Script MT Bold" pitchFamily="66" charset="0"/>
            </a:endParaRPr>
          </a:p>
          <a:p>
            <a:pPr eaLnBrk="1" hangingPunct="1">
              <a:buBlip>
                <a:blip r:embed="rId3"/>
              </a:buBlip>
            </a:pPr>
            <a:endParaRPr lang="en-US" sz="2800" dirty="0" smtClean="0">
              <a:latin typeface="Script MT Bold" pitchFamily="66" charset="0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8234AC-DF7C-47AE-922F-EB09F079961A}" type="slidenum">
              <a:rPr lang="es-ES" smtClean="0"/>
              <a:pPr>
                <a:defRPr/>
              </a:pPr>
              <a:t>14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21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4808" y="260648"/>
            <a:ext cx="8229600" cy="5865515"/>
          </a:xfrm>
        </p:spPr>
        <p:txBody>
          <a:bodyPr/>
          <a:lstStyle/>
          <a:p>
            <a:pPr eaLnBrk="1" hangingPunct="1">
              <a:buNone/>
            </a:pPr>
            <a:endParaRPr lang="en-US" sz="2400" dirty="0">
              <a:latin typeface="Script MT Bold" pitchFamily="66" charset="0"/>
            </a:endParaRPr>
          </a:p>
          <a:p>
            <a:pPr eaLnBrk="1" hangingPunct="1">
              <a:buBlip>
                <a:blip r:embed="rId3"/>
              </a:buBlip>
            </a:pPr>
            <a:r>
              <a:rPr lang="en-US" sz="2400" dirty="0" smtClean="0">
                <a:solidFill>
                  <a:srgbClr val="FF0066"/>
                </a:solidFill>
                <a:latin typeface="Script MT Bold" pitchFamily="66" charset="0"/>
              </a:rPr>
              <a:t>Medical history – </a:t>
            </a:r>
            <a:r>
              <a:rPr lang="en-US" sz="2400" dirty="0" smtClean="0">
                <a:latin typeface="Script MT Bold" pitchFamily="66" charset="0"/>
              </a:rPr>
              <a:t>history of any medical conditions including recent hospitalizations, blood transfusion etc.</a:t>
            </a:r>
          </a:p>
          <a:p>
            <a:pPr eaLnBrk="1" hangingPunct="1">
              <a:buBlip>
                <a:blip r:embed="rId3"/>
              </a:buBlip>
            </a:pPr>
            <a:r>
              <a:rPr lang="en-US" sz="2400" dirty="0" smtClean="0">
                <a:latin typeface="Script MT Bold" pitchFamily="66" charset="0"/>
              </a:rPr>
              <a:t>Antibiotic prophylaxis must be given prior to minimize the risk of SABE or any drug allergy.</a:t>
            </a:r>
          </a:p>
          <a:p>
            <a:pPr eaLnBrk="1" hangingPunct="1">
              <a:buBlip>
                <a:blip r:embed="rId3"/>
              </a:buBlip>
            </a:pPr>
            <a:endParaRPr lang="en-US" sz="2400" dirty="0">
              <a:latin typeface="Script MT Bold" pitchFamily="66" charset="0"/>
            </a:endParaRPr>
          </a:p>
          <a:p>
            <a:pPr eaLnBrk="1" hangingPunct="1">
              <a:buBlip>
                <a:blip r:embed="rId3"/>
              </a:buBlip>
            </a:pPr>
            <a:r>
              <a:rPr lang="en-US" sz="2400" dirty="0" smtClean="0">
                <a:solidFill>
                  <a:srgbClr val="993366"/>
                </a:solidFill>
                <a:latin typeface="Script MT Bold" pitchFamily="66" charset="0"/>
              </a:rPr>
              <a:t>Past dental history – 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2400" dirty="0">
                <a:latin typeface="Script MT Bold" pitchFamily="66" charset="0"/>
              </a:rPr>
              <a:t>Patients experience before, during and after dental t/t.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2400" dirty="0">
                <a:latin typeface="Script MT Bold" pitchFamily="66" charset="0"/>
              </a:rPr>
              <a:t>H/O complications experienced by the patients</a:t>
            </a:r>
            <a:r>
              <a:rPr lang="en-US" sz="2400" dirty="0" smtClean="0">
                <a:latin typeface="Script MT Bold" pitchFamily="66" charset="0"/>
              </a:rPr>
              <a:t>.</a:t>
            </a:r>
          </a:p>
          <a:p>
            <a:pPr marL="0" indent="0" eaLnBrk="1" hangingPunct="1">
              <a:buNone/>
            </a:pPr>
            <a:endParaRPr lang="en-US" sz="2400" dirty="0" smtClean="0">
              <a:latin typeface="Script MT Bold" pitchFamily="66" charset="0"/>
            </a:endParaRPr>
          </a:p>
          <a:p>
            <a:pPr eaLnBrk="1" hangingPunct="1">
              <a:buBlip>
                <a:blip r:embed="rId3"/>
              </a:buBlip>
            </a:pPr>
            <a:r>
              <a:rPr lang="en-US" sz="2400" dirty="0" smtClean="0">
                <a:solidFill>
                  <a:srgbClr val="FF6699"/>
                </a:solidFill>
                <a:latin typeface="Script MT Bold" pitchFamily="66" charset="0"/>
              </a:rPr>
              <a:t>Parental history –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2400" dirty="0" smtClean="0">
                <a:latin typeface="Script MT Bold" pitchFamily="66" charset="0"/>
              </a:rPr>
              <a:t>Indication of hereditary development of patient.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2400" dirty="0" smtClean="0">
                <a:latin typeface="Script MT Bold" pitchFamily="66" charset="0"/>
              </a:rPr>
              <a:t>Tells what value parents place on their own teeth and it may be reflected in the apprehensiveness of the child.</a:t>
            </a:r>
          </a:p>
          <a:p>
            <a:pPr eaLnBrk="1" hangingPunct="1">
              <a:buFont typeface="Arial" pitchFamily="34" charset="0"/>
              <a:buChar char="•"/>
            </a:pPr>
            <a:endParaRPr lang="en-US" sz="2400" dirty="0">
              <a:latin typeface="Script MT Bold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8234AC-DF7C-47AE-922F-EB09F079961A}" type="slidenum">
              <a:rPr lang="es-ES" smtClean="0"/>
              <a:pPr>
                <a:defRPr/>
              </a:pPr>
              <a:t>15</a:t>
            </a:fld>
            <a:endParaRPr lang="es-ES"/>
          </a:p>
        </p:txBody>
      </p:sp>
      <p:sp>
        <p:nvSpPr>
          <p:cNvPr id="5" name="Rectangle 4"/>
          <p:cNvSpPr/>
          <p:nvPr/>
        </p:nvSpPr>
        <p:spPr>
          <a:xfrm>
            <a:off x="2123728" y="653637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b="1" dirty="0">
                <a:solidFill>
                  <a:srgbClr val="C00000"/>
                </a:solidFill>
              </a:rPr>
              <a:t>Sydney B. Finn Clinical Pedodontics.4</a:t>
            </a:r>
            <a:r>
              <a:rPr lang="en-US" sz="1200" b="1" baseline="30000" dirty="0">
                <a:solidFill>
                  <a:srgbClr val="C00000"/>
                </a:solidFill>
              </a:rPr>
              <a:t>th</a:t>
            </a:r>
            <a:r>
              <a:rPr lang="en-US" sz="1200" b="1" dirty="0">
                <a:solidFill>
                  <a:srgbClr val="C00000"/>
                </a:solidFill>
              </a:rPr>
              <a:t> edn.2004.p71-91</a:t>
            </a:r>
            <a:endParaRPr lang="en-IN" sz="1200" b="1" dirty="0">
              <a:solidFill>
                <a:srgbClr val="C0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808" y="260648"/>
            <a:ext cx="8229600" cy="5865515"/>
          </a:xfrm>
        </p:spPr>
        <p:txBody>
          <a:bodyPr/>
          <a:lstStyle/>
          <a:p>
            <a:pPr eaLnBrk="1" hangingPunct="1">
              <a:buNone/>
            </a:pPr>
            <a:endParaRPr lang="en-US" sz="2400" dirty="0">
              <a:latin typeface="Script MT Bold" pitchFamily="66" charset="0"/>
            </a:endParaRPr>
          </a:p>
          <a:p>
            <a:pPr eaLnBrk="1" hangingPunct="1">
              <a:buBlip>
                <a:blip r:embed="rId3"/>
              </a:buBlip>
            </a:pPr>
            <a:r>
              <a:rPr lang="en-US" sz="2400" dirty="0" smtClean="0">
                <a:solidFill>
                  <a:srgbClr val="FF0000"/>
                </a:solidFill>
                <a:latin typeface="Script MT Bold" pitchFamily="66" charset="0"/>
              </a:rPr>
              <a:t>Prenatal and Natal history –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2400" dirty="0" smtClean="0">
                <a:latin typeface="Script MT Bold" pitchFamily="66" charset="0"/>
              </a:rPr>
              <a:t>Provide clues to the origin of abnormal color, shape and structure of deciduous and </a:t>
            </a:r>
            <a:r>
              <a:rPr lang="en-US" sz="2400" dirty="0">
                <a:latin typeface="Script MT Bold" pitchFamily="66" charset="0"/>
              </a:rPr>
              <a:t>p</a:t>
            </a:r>
            <a:r>
              <a:rPr lang="en-US" sz="2400" dirty="0" smtClean="0">
                <a:latin typeface="Script MT Bold" pitchFamily="66" charset="0"/>
              </a:rPr>
              <a:t>ermanent teeth like </a:t>
            </a:r>
            <a:r>
              <a:rPr lang="en-US" sz="2400" dirty="0" err="1" smtClean="0">
                <a:latin typeface="Script MT Bold" pitchFamily="66" charset="0"/>
              </a:rPr>
              <a:t>tetracyline</a:t>
            </a:r>
            <a:r>
              <a:rPr lang="en-US" sz="2400" dirty="0" smtClean="0">
                <a:latin typeface="Script MT Bold" pitchFamily="66" charset="0"/>
              </a:rPr>
              <a:t>.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2400" dirty="0" smtClean="0">
                <a:latin typeface="Script MT Bold" pitchFamily="66" charset="0"/>
              </a:rPr>
              <a:t>Effect of drug and metabolic disturbance which occurred during the formative stages of the teeth.</a:t>
            </a:r>
          </a:p>
          <a:p>
            <a:pPr eaLnBrk="1" hangingPunct="1">
              <a:buNone/>
            </a:pPr>
            <a:endParaRPr lang="en-US" sz="2400" dirty="0" smtClean="0">
              <a:latin typeface="Script MT Bold" pitchFamily="66" charset="0"/>
            </a:endParaRPr>
          </a:p>
          <a:p>
            <a:pPr eaLnBrk="1" hangingPunct="1">
              <a:buBlip>
                <a:blip r:embed="rId3"/>
              </a:buBlip>
            </a:pPr>
            <a:r>
              <a:rPr lang="en-US" sz="2400" dirty="0" smtClean="0">
                <a:latin typeface="Script MT Bold" pitchFamily="66" charset="0"/>
              </a:rPr>
              <a:t>Birth history : suggests if any problem encountered with birth like- premature delivery</a:t>
            </a:r>
            <a:r>
              <a:rPr lang="en-US" sz="2400" dirty="0">
                <a:latin typeface="Script MT Bold" pitchFamily="66" charset="0"/>
              </a:rPr>
              <a:t> </a:t>
            </a:r>
            <a:endParaRPr lang="en-US" sz="2400" dirty="0" smtClean="0">
              <a:latin typeface="Script MT Bold" pitchFamily="66" charset="0"/>
            </a:endParaRPr>
          </a:p>
          <a:p>
            <a:pPr eaLnBrk="1" hangingPunct="1">
              <a:buNone/>
            </a:pPr>
            <a:r>
              <a:rPr lang="en-US" sz="2400" dirty="0" smtClean="0">
                <a:latin typeface="Script MT Bold" pitchFamily="66" charset="0"/>
              </a:rPr>
              <a:t>          -trauma due to </a:t>
            </a:r>
            <a:r>
              <a:rPr lang="en-US" sz="2400" dirty="0" err="1" smtClean="0">
                <a:latin typeface="Script MT Bold" pitchFamily="66" charset="0"/>
              </a:rPr>
              <a:t>forcep’s</a:t>
            </a:r>
            <a:r>
              <a:rPr lang="en-US" sz="2400" dirty="0" smtClean="0">
                <a:latin typeface="Script MT Bold" pitchFamily="66" charset="0"/>
              </a:rPr>
              <a:t> delivery</a:t>
            </a:r>
          </a:p>
          <a:p>
            <a:pPr eaLnBrk="1" hangingPunct="1">
              <a:buNone/>
            </a:pPr>
            <a:r>
              <a:rPr lang="en-US" sz="2400" dirty="0" smtClean="0">
                <a:latin typeface="Script MT Bold" pitchFamily="66" charset="0"/>
              </a:rPr>
              <a:t>          -</a:t>
            </a:r>
            <a:r>
              <a:rPr lang="en-US" sz="2400" dirty="0" err="1" smtClean="0">
                <a:latin typeface="Script MT Bold" pitchFamily="66" charset="0"/>
              </a:rPr>
              <a:t>Rh</a:t>
            </a:r>
            <a:r>
              <a:rPr lang="en-US" sz="2400" dirty="0" smtClean="0">
                <a:latin typeface="Script MT Bold" pitchFamily="66" charset="0"/>
              </a:rPr>
              <a:t> incompatibility </a:t>
            </a:r>
          </a:p>
          <a:p>
            <a:pPr eaLnBrk="1" hangingPunct="1">
              <a:buNone/>
            </a:pPr>
            <a:r>
              <a:rPr lang="en-US" sz="2400" dirty="0" smtClean="0">
                <a:latin typeface="Script MT Bold" pitchFamily="66" charset="0"/>
              </a:rPr>
              <a:t>           -</a:t>
            </a:r>
            <a:r>
              <a:rPr lang="en-US" sz="2400" dirty="0" err="1" smtClean="0">
                <a:latin typeface="Script MT Bold" pitchFamily="66" charset="0"/>
              </a:rPr>
              <a:t>neonatorum</a:t>
            </a:r>
            <a:r>
              <a:rPr lang="en-US" sz="2400" dirty="0" smtClean="0">
                <a:latin typeface="Script MT Bold" pitchFamily="66" charset="0"/>
              </a:rPr>
              <a:t>  jaundice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8234AC-DF7C-47AE-922F-EB09F079961A}" type="slidenum">
              <a:rPr lang="es-ES" smtClean="0"/>
              <a:pPr>
                <a:defRPr/>
              </a:pPr>
              <a:t>16</a:t>
            </a:fld>
            <a:endParaRPr lang="es-ES"/>
          </a:p>
        </p:txBody>
      </p:sp>
      <p:sp>
        <p:nvSpPr>
          <p:cNvPr id="5" name="Rectangle 4"/>
          <p:cNvSpPr/>
          <p:nvPr/>
        </p:nvSpPr>
        <p:spPr>
          <a:xfrm>
            <a:off x="2123728" y="653637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b="1" dirty="0">
                <a:solidFill>
                  <a:srgbClr val="C00000"/>
                </a:solidFill>
              </a:rPr>
              <a:t>Sydney B. Finn Clinical Pedodontics.4</a:t>
            </a:r>
            <a:r>
              <a:rPr lang="en-US" sz="1200" b="1" baseline="30000" dirty="0">
                <a:solidFill>
                  <a:srgbClr val="C00000"/>
                </a:solidFill>
              </a:rPr>
              <a:t>th</a:t>
            </a:r>
            <a:r>
              <a:rPr lang="en-US" sz="1200" b="1" dirty="0">
                <a:solidFill>
                  <a:srgbClr val="C00000"/>
                </a:solidFill>
              </a:rPr>
              <a:t> edn.2004.p71-91</a:t>
            </a:r>
            <a:endParaRPr lang="en-IN" sz="1200" b="1" dirty="0">
              <a:solidFill>
                <a:srgbClr val="C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 eaLnBrk="1" hangingPunct="1">
              <a:buBlip>
                <a:blip r:embed="rId2"/>
              </a:buBlip>
            </a:pPr>
            <a:r>
              <a:rPr lang="en-US" sz="2800" dirty="0" smtClean="0">
                <a:solidFill>
                  <a:srgbClr val="FFC000"/>
                </a:solidFill>
                <a:latin typeface="Script MT Bold" pitchFamily="66" charset="0"/>
              </a:rPr>
              <a:t>Postnatal and Infancy history –</a:t>
            </a:r>
          </a:p>
          <a:p>
            <a:pPr eaLnBrk="1" hangingPunct="1">
              <a:buBlip>
                <a:blip r:embed="rId2"/>
              </a:buBlip>
            </a:pPr>
            <a:r>
              <a:rPr lang="en-US" sz="2800" dirty="0" smtClean="0">
                <a:latin typeface="Script MT Bold" pitchFamily="66" charset="0"/>
              </a:rPr>
              <a:t>Significance attached to the amount of time the child was breast fed, bottle fed, prolong feeding etc.</a:t>
            </a:r>
          </a:p>
          <a:p>
            <a:pPr eaLnBrk="1" hangingPunct="1">
              <a:buBlip>
                <a:blip r:embed="rId2"/>
              </a:buBlip>
            </a:pPr>
            <a:r>
              <a:rPr lang="en-US" sz="2800" dirty="0" smtClean="0">
                <a:latin typeface="Script MT Bold" pitchFamily="66" charset="0"/>
              </a:rPr>
              <a:t>Vaccination status need to be assessed.</a:t>
            </a:r>
          </a:p>
          <a:p>
            <a:pPr eaLnBrk="1" hangingPunct="1">
              <a:buBlip>
                <a:blip r:embed="rId2"/>
              </a:buBlip>
            </a:pPr>
            <a:r>
              <a:rPr lang="en-US" sz="2800" dirty="0" smtClean="0">
                <a:latin typeface="Script MT Bold" pitchFamily="66" charset="0"/>
              </a:rPr>
              <a:t>Presence of any habit its duration, frequency and intensity need to be evaluated.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2800" dirty="0" smtClean="0">
                <a:latin typeface="Script MT Bold" pitchFamily="66" charset="0"/>
              </a:rPr>
              <a:t>Records information as previous preventive t/t for dental caries.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2800" dirty="0" smtClean="0">
                <a:latin typeface="Script MT Bold" pitchFamily="66" charset="0"/>
              </a:rPr>
              <a:t>Developmental disturbances of dental significance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2800" dirty="0" smtClean="0">
                <a:latin typeface="Script MT Bold" pitchFamily="66" charset="0"/>
              </a:rPr>
              <a:t>Allergies, nervous habits.</a:t>
            </a:r>
          </a:p>
          <a:p>
            <a:pPr eaLnBrk="1" hangingPunct="1">
              <a:buFont typeface="Arial" pitchFamily="34" charset="0"/>
              <a:buChar char="•"/>
            </a:pP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8234AC-DF7C-47AE-922F-EB09F079961A}" type="slidenum">
              <a:rPr lang="es-ES" smtClean="0"/>
              <a:pPr>
                <a:defRPr/>
              </a:pPr>
              <a:t>17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="" xmlns:p14="http://schemas.microsoft.com/office/powerpoint/2010/main" val="1238072766"/>
              </p:ext>
            </p:extLst>
          </p:nvPr>
        </p:nvGraphicFramePr>
        <p:xfrm>
          <a:off x="179512" y="260648"/>
          <a:ext cx="8856984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8234AC-DF7C-47AE-922F-EB09F079961A}" type="slidenum">
              <a:rPr lang="es-ES" smtClean="0"/>
              <a:pPr>
                <a:defRPr/>
              </a:pPr>
              <a:t>18</a:t>
            </a:fld>
            <a:endParaRPr lang="es-ES"/>
          </a:p>
        </p:txBody>
      </p:sp>
      <p:sp>
        <p:nvSpPr>
          <p:cNvPr id="6" name="Rectangle 5"/>
          <p:cNvSpPr/>
          <p:nvPr/>
        </p:nvSpPr>
        <p:spPr>
          <a:xfrm>
            <a:off x="2123728" y="653637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b="1" dirty="0">
                <a:solidFill>
                  <a:srgbClr val="C00000"/>
                </a:solidFill>
              </a:rPr>
              <a:t>Sydney B. Finn Clinical Pedodontics.4</a:t>
            </a:r>
            <a:r>
              <a:rPr lang="en-US" sz="1200" b="1" baseline="30000" dirty="0">
                <a:solidFill>
                  <a:srgbClr val="C00000"/>
                </a:solidFill>
              </a:rPr>
              <a:t>th</a:t>
            </a:r>
            <a:r>
              <a:rPr lang="en-US" sz="1200" b="1" dirty="0">
                <a:solidFill>
                  <a:srgbClr val="C00000"/>
                </a:solidFill>
              </a:rPr>
              <a:t> edn.2004.p71-91</a:t>
            </a:r>
            <a:endParaRPr lang="en-IN" sz="1200" b="1" dirty="0">
              <a:solidFill>
                <a:srgbClr val="C0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-228600"/>
            <a:ext cx="8229600" cy="5865515"/>
          </a:xfrm>
        </p:spPr>
        <p:txBody>
          <a:bodyPr/>
          <a:lstStyle/>
          <a:p>
            <a:pPr eaLnBrk="1" hangingPunct="1">
              <a:buBlip>
                <a:blip r:embed="rId4"/>
              </a:buBlip>
            </a:pPr>
            <a:endParaRPr lang="en-US" sz="2400" dirty="0" smtClean="0"/>
          </a:p>
          <a:p>
            <a:pPr eaLnBrk="1" hangingPunct="1">
              <a:buBlip>
                <a:blip r:embed="rId4"/>
              </a:buBlip>
            </a:pPr>
            <a:endParaRPr lang="en-US" sz="2400" dirty="0"/>
          </a:p>
          <a:p>
            <a:pPr eaLnBrk="1" hangingPunct="1">
              <a:buBlip>
                <a:blip r:embed="rId4"/>
              </a:buBlip>
            </a:pPr>
            <a:endParaRPr lang="en-US" sz="2400" dirty="0" smtClean="0"/>
          </a:p>
          <a:p>
            <a:pPr eaLnBrk="1" hangingPunct="1">
              <a:buBlip>
                <a:blip r:embed="rId4"/>
              </a:buBlip>
            </a:pPr>
            <a:r>
              <a:rPr lang="en-US" sz="2400" dirty="0" smtClean="0">
                <a:solidFill>
                  <a:srgbClr val="00CCFF"/>
                </a:solidFill>
                <a:latin typeface="Script MT Bold" pitchFamily="66" charset="0"/>
              </a:rPr>
              <a:t>Gait –</a:t>
            </a:r>
            <a:r>
              <a:rPr lang="en-US" sz="2400" dirty="0" smtClean="0">
                <a:latin typeface="Script MT Bold" pitchFamily="66" charset="0"/>
              </a:rPr>
              <a:t> how the child walks examiner can quickly ascertain whether the gait is normal or affected.</a:t>
            </a:r>
          </a:p>
          <a:p>
            <a:pPr eaLnBrk="1" hangingPunct="1"/>
            <a:r>
              <a:rPr lang="en-US" sz="2400" dirty="0" smtClean="0">
                <a:latin typeface="Script MT Bold" pitchFamily="66" charset="0"/>
              </a:rPr>
              <a:t>Most common abnormal gait is that of sick child is weak ,unsteady and lethargic type.</a:t>
            </a:r>
          </a:p>
          <a:p>
            <a:pPr eaLnBrk="1" hangingPunct="1"/>
            <a:r>
              <a:rPr lang="en-US" sz="2400" dirty="0" smtClean="0">
                <a:solidFill>
                  <a:srgbClr val="FF0000"/>
                </a:solidFill>
                <a:latin typeface="Script MT Bold" pitchFamily="66" charset="0"/>
              </a:rPr>
              <a:t>Types –</a:t>
            </a:r>
            <a:r>
              <a:rPr lang="en-US" sz="2400" dirty="0" smtClean="0">
                <a:latin typeface="Script MT Bold" pitchFamily="66" charset="0"/>
              </a:rPr>
              <a:t> waddling- </a:t>
            </a:r>
            <a:r>
              <a:rPr lang="en-US" sz="2400" dirty="0" err="1" smtClean="0">
                <a:latin typeface="Script MT Bold" pitchFamily="66" charset="0"/>
              </a:rPr>
              <a:t>feets</a:t>
            </a:r>
            <a:r>
              <a:rPr lang="en-US" sz="2400" dirty="0" smtClean="0">
                <a:latin typeface="Script MT Bold" pitchFamily="66" charset="0"/>
              </a:rPr>
              <a:t> are apart n walk like duck.</a:t>
            </a:r>
          </a:p>
          <a:p>
            <a:pPr eaLnBrk="1" hangingPunct="1"/>
            <a:r>
              <a:rPr lang="en-US" sz="2400" dirty="0" smtClean="0">
                <a:latin typeface="Script MT Bold" pitchFamily="66" charset="0"/>
              </a:rPr>
              <a:t>             </a:t>
            </a:r>
            <a:r>
              <a:rPr lang="en-US" sz="2400" dirty="0" err="1" smtClean="0">
                <a:latin typeface="Script MT Bold" pitchFamily="66" charset="0"/>
              </a:rPr>
              <a:t>equinus</a:t>
            </a:r>
            <a:r>
              <a:rPr lang="en-US" sz="2400" dirty="0" smtClean="0">
                <a:latin typeface="Script MT Bold" pitchFamily="66" charset="0"/>
              </a:rPr>
              <a:t>- horse like walk</a:t>
            </a:r>
          </a:p>
          <a:p>
            <a:pPr eaLnBrk="1" hangingPunct="1"/>
            <a:r>
              <a:rPr lang="en-US" sz="2400" dirty="0" smtClean="0">
                <a:latin typeface="Script MT Bold" pitchFamily="66" charset="0"/>
              </a:rPr>
              <a:t> scissor- walking with cross legs</a:t>
            </a:r>
          </a:p>
          <a:p>
            <a:pPr eaLnBrk="1" hangingPunct="1"/>
            <a:r>
              <a:rPr lang="en-US" sz="2400" dirty="0" smtClean="0">
                <a:latin typeface="Script MT Bold" pitchFamily="66" charset="0"/>
              </a:rPr>
              <a:t> hemiplegic- seen in paralysis</a:t>
            </a:r>
          </a:p>
          <a:p>
            <a:pPr eaLnBrk="1" hangingPunct="1"/>
            <a:r>
              <a:rPr lang="en-US" sz="2400" dirty="0" smtClean="0">
                <a:latin typeface="Script MT Bold" pitchFamily="66" charset="0"/>
              </a:rPr>
              <a:t> </a:t>
            </a:r>
            <a:r>
              <a:rPr lang="en-US" sz="2400" dirty="0" err="1" smtClean="0">
                <a:latin typeface="Script MT Bold" pitchFamily="66" charset="0"/>
              </a:rPr>
              <a:t>steppage</a:t>
            </a:r>
            <a:r>
              <a:rPr lang="en-US" sz="2400" dirty="0" smtClean="0">
                <a:latin typeface="Script MT Bold" pitchFamily="66" charset="0"/>
              </a:rPr>
              <a:t>- </a:t>
            </a:r>
            <a:r>
              <a:rPr lang="en-US" sz="2400" dirty="0" err="1" smtClean="0">
                <a:latin typeface="Script MT Bold" pitchFamily="66" charset="0"/>
              </a:rPr>
              <a:t>footdrop</a:t>
            </a:r>
            <a:r>
              <a:rPr lang="en-US" sz="2400" dirty="0" smtClean="0">
                <a:latin typeface="Script MT Bold" pitchFamily="66" charset="0"/>
              </a:rPr>
              <a:t> due to loss of </a:t>
            </a:r>
            <a:r>
              <a:rPr lang="en-US" sz="2400" dirty="0" err="1" smtClean="0">
                <a:latin typeface="Script MT Bold" pitchFamily="66" charset="0"/>
              </a:rPr>
              <a:t>dorsiflexion</a:t>
            </a:r>
            <a:endParaRPr lang="en-US" sz="2400" dirty="0" smtClean="0">
              <a:latin typeface="Script MT Bold" pitchFamily="66" charset="0"/>
            </a:endParaRPr>
          </a:p>
          <a:p>
            <a:pPr eaLnBrk="1" hangingPunct="1"/>
            <a:r>
              <a:rPr lang="en-US" sz="2400" dirty="0" smtClean="0">
                <a:latin typeface="Script MT Bold" pitchFamily="66" charset="0"/>
              </a:rPr>
              <a:t>Shuffling/ wobbly-walking with sliding feet</a:t>
            </a:r>
          </a:p>
          <a:p>
            <a:pPr eaLnBrk="1" hangingPunct="1"/>
            <a:r>
              <a:rPr lang="en-US" sz="2400" dirty="0" smtClean="0">
                <a:latin typeface="Script MT Bold" pitchFamily="66" charset="0"/>
              </a:rPr>
              <a:t> staggering and ataxic.-uncontrolled unsteady gait</a:t>
            </a:r>
          </a:p>
          <a:p>
            <a:pPr eaLnBrk="1" hangingPunct="1"/>
            <a:r>
              <a:rPr lang="en-US" sz="2400" dirty="0" smtClean="0">
                <a:latin typeface="Script MT Bold" pitchFamily="66" charset="0"/>
              </a:rPr>
              <a:t>Such type of gait should be carefully evaluated.</a:t>
            </a:r>
          </a:p>
          <a:p>
            <a:pPr marL="0" indent="0" eaLnBrk="1" hangingPunct="1">
              <a:buNone/>
            </a:pPr>
            <a:r>
              <a:rPr lang="en-US" sz="2400" dirty="0" smtClean="0"/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8234AC-DF7C-47AE-922F-EB09F079961A}" type="slidenum">
              <a:rPr lang="es-ES" smtClean="0"/>
              <a:pPr>
                <a:defRPr/>
              </a:pPr>
              <a:t>19</a:t>
            </a:fld>
            <a:endParaRPr lang="es-ES"/>
          </a:p>
        </p:txBody>
      </p:sp>
      <p:sp>
        <p:nvSpPr>
          <p:cNvPr id="5" name="Rectangle 4"/>
          <p:cNvSpPr/>
          <p:nvPr/>
        </p:nvSpPr>
        <p:spPr>
          <a:xfrm>
            <a:off x="2123728" y="653637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b="1" dirty="0">
                <a:solidFill>
                  <a:srgbClr val="C00000"/>
                </a:solidFill>
              </a:rPr>
              <a:t>Sydney B. Finn Clinical Pedodontics.4</a:t>
            </a:r>
            <a:r>
              <a:rPr lang="en-US" sz="1200" b="1" baseline="30000" dirty="0">
                <a:solidFill>
                  <a:srgbClr val="C00000"/>
                </a:solidFill>
              </a:rPr>
              <a:t>th</a:t>
            </a:r>
            <a:r>
              <a:rPr lang="en-US" sz="1200" b="1" dirty="0">
                <a:solidFill>
                  <a:srgbClr val="C00000"/>
                </a:solidFill>
              </a:rPr>
              <a:t> edn.2004.p71-91</a:t>
            </a:r>
            <a:endParaRPr lang="en-IN" sz="1200" b="1" dirty="0">
              <a:solidFill>
                <a:srgbClr val="C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 learning Objectives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8234AC-DF7C-47AE-922F-EB09F079961A}" type="slidenum">
              <a:rPr lang="es-ES" smtClean="0"/>
              <a:pPr>
                <a:defRPr/>
              </a:pPr>
              <a:t>2</a:t>
            </a:fld>
            <a:endParaRPr lang="es-E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72318145"/>
              </p:ext>
            </p:extLst>
          </p:nvPr>
        </p:nvGraphicFramePr>
        <p:xfrm>
          <a:off x="685800" y="1752600"/>
          <a:ext cx="7159901" cy="2935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7399">
                  <a:extLst>
                    <a:ext uri="{9D8B030D-6E8A-4147-A177-3AD203B41FA5}">
                      <a16:colId xmlns:a16="http://schemas.microsoft.com/office/drawing/2014/main" xmlns="" val="946123654"/>
                    </a:ext>
                  </a:extLst>
                </a:gridCol>
                <a:gridCol w="3832502">
                  <a:extLst>
                    <a:ext uri="{9D8B030D-6E8A-4147-A177-3AD203B41FA5}">
                      <a16:colId xmlns:a16="http://schemas.microsoft.com/office/drawing/2014/main" xmlns="" val="2411658997"/>
                    </a:ext>
                  </a:extLst>
                </a:gridCol>
              </a:tblGrid>
              <a:tr h="405248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Core areas </a:t>
                      </a:r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Domain</a:t>
                      </a:r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68424398"/>
                  </a:ext>
                </a:extLst>
              </a:tr>
              <a:tr h="2337951">
                <a:tc>
                  <a:txBody>
                    <a:bodyPr/>
                    <a:lstStyle/>
                    <a:p>
                      <a:pPr eaLnBrk="1" hangingPunct="1">
                        <a:buBlip>
                          <a:blip r:embed="rId2"/>
                        </a:buBlip>
                      </a:pPr>
                      <a:r>
                        <a:rPr lang="en-US" sz="2000" dirty="0" smtClean="0">
                          <a:latin typeface="Script MT Bold" pitchFamily="66" charset="0"/>
                        </a:rPr>
                        <a:t>Introduction</a:t>
                      </a:r>
                    </a:p>
                    <a:p>
                      <a:pPr eaLnBrk="1" hangingPunct="1">
                        <a:buNone/>
                      </a:pPr>
                      <a:endParaRPr lang="en-US" sz="2000" dirty="0" smtClean="0">
                        <a:latin typeface="Script MT Bold" pitchFamily="66" charset="0"/>
                      </a:endParaRPr>
                    </a:p>
                    <a:p>
                      <a:pPr eaLnBrk="1" hangingPunct="1">
                        <a:buBlip>
                          <a:blip r:embed="rId2"/>
                        </a:buBlip>
                      </a:pPr>
                      <a:r>
                        <a:rPr lang="en-US" sz="2000" dirty="0" smtClean="0">
                          <a:latin typeface="Script MT Bold" pitchFamily="66" charset="0"/>
                        </a:rPr>
                        <a:t>Vital statistics</a:t>
                      </a:r>
                    </a:p>
                    <a:p>
                      <a:pPr eaLnBrk="1" hangingPunct="1">
                        <a:buNone/>
                      </a:pPr>
                      <a:endParaRPr lang="en-US" sz="2000" dirty="0" smtClean="0">
                        <a:latin typeface="Script MT Bold" pitchFamily="66" charset="0"/>
                      </a:endParaRPr>
                    </a:p>
                    <a:p>
                      <a:pPr eaLnBrk="1" hangingPunct="1">
                        <a:buBlip>
                          <a:blip r:embed="rId2"/>
                        </a:buBlip>
                      </a:pPr>
                      <a:r>
                        <a:rPr lang="en-US" sz="2000" dirty="0" smtClean="0">
                          <a:latin typeface="Script MT Bold" pitchFamily="66" charset="0"/>
                        </a:rPr>
                        <a:t>Chief complaint</a:t>
                      </a:r>
                    </a:p>
                    <a:p>
                      <a:pPr eaLnBrk="1" hangingPunct="1">
                        <a:buNone/>
                      </a:pPr>
                      <a:endParaRPr lang="en-US" sz="2000" dirty="0" smtClean="0">
                        <a:latin typeface="Script MT Bold" pitchFamily="66" charset="0"/>
                      </a:endParaRPr>
                    </a:p>
                    <a:p>
                      <a:pPr eaLnBrk="1" hangingPunct="1">
                        <a:buBlip>
                          <a:blip r:embed="rId2"/>
                        </a:buBlip>
                      </a:pPr>
                      <a:r>
                        <a:rPr lang="en-US" sz="2000" dirty="0" smtClean="0">
                          <a:latin typeface="Script MT Bold" pitchFamily="66" charset="0"/>
                        </a:rPr>
                        <a:t>History</a:t>
                      </a:r>
                    </a:p>
                    <a:p>
                      <a:endParaRPr lang="en-US" sz="20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eaLnBrk="1" hangingPunct="1">
                        <a:buBlip>
                          <a:blip r:embed="rId2"/>
                        </a:buBlip>
                      </a:pPr>
                      <a:r>
                        <a:rPr lang="en-US" sz="2000" dirty="0" smtClean="0">
                          <a:latin typeface="Script MT Bold" pitchFamily="66" charset="0"/>
                        </a:rPr>
                        <a:t>Examination</a:t>
                      </a:r>
                    </a:p>
                    <a:p>
                      <a:pPr eaLnBrk="1" hangingPunct="1">
                        <a:buNone/>
                      </a:pPr>
                      <a:endParaRPr lang="en-US" sz="2000" dirty="0" smtClean="0">
                        <a:latin typeface="Script MT Bold" pitchFamily="66" charset="0"/>
                      </a:endParaRPr>
                    </a:p>
                    <a:p>
                      <a:pPr eaLnBrk="1" hangingPunct="1">
                        <a:buBlip>
                          <a:blip r:embed="rId2"/>
                        </a:buBlip>
                      </a:pPr>
                      <a:r>
                        <a:rPr lang="en-US" sz="2000" dirty="0" smtClean="0">
                          <a:latin typeface="Script MT Bold" pitchFamily="66" charset="0"/>
                        </a:rPr>
                        <a:t>Diagnosis</a:t>
                      </a:r>
                    </a:p>
                    <a:p>
                      <a:pPr eaLnBrk="1" hangingPunct="1">
                        <a:buNone/>
                      </a:pPr>
                      <a:endParaRPr lang="en-US" sz="2000" dirty="0" smtClean="0">
                        <a:latin typeface="Script MT Bold" pitchFamily="66" charset="0"/>
                      </a:endParaRPr>
                    </a:p>
                    <a:p>
                      <a:pPr eaLnBrk="1" hangingPunct="1">
                        <a:buBlip>
                          <a:blip r:embed="rId2"/>
                        </a:buBlip>
                      </a:pPr>
                      <a:r>
                        <a:rPr lang="en-US" sz="2000" dirty="0" smtClean="0">
                          <a:latin typeface="Script MT Bold" pitchFamily="66" charset="0"/>
                        </a:rPr>
                        <a:t>Treatment planning</a:t>
                      </a:r>
                    </a:p>
                    <a:p>
                      <a:endParaRPr lang="en-US" sz="20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86572506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Blip>
                <a:blip r:embed="rId2"/>
              </a:buBlip>
            </a:pPr>
            <a:r>
              <a:rPr lang="en-US" sz="2800" dirty="0" smtClean="0">
                <a:solidFill>
                  <a:srgbClr val="00B0F0"/>
                </a:solidFill>
                <a:latin typeface="Script MT Bold" pitchFamily="66" charset="0"/>
              </a:rPr>
              <a:t>Built – William  Sheldon’s categorized human bodies in 3 categories: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2800" dirty="0" smtClean="0">
                <a:latin typeface="Script MT Bold" pitchFamily="66" charset="0"/>
              </a:rPr>
              <a:t>3 types based on anthropometry and </a:t>
            </a:r>
            <a:r>
              <a:rPr lang="en-US" sz="2800" dirty="0" err="1" smtClean="0">
                <a:latin typeface="Script MT Bold" pitchFamily="66" charset="0"/>
              </a:rPr>
              <a:t>anthroposcopy</a:t>
            </a:r>
            <a:endParaRPr lang="en-US" sz="2800" dirty="0" smtClean="0">
              <a:latin typeface="Script MT Bold" pitchFamily="66" charset="0"/>
            </a:endParaRPr>
          </a:p>
          <a:p>
            <a:pPr eaLnBrk="1" hangingPunct="1">
              <a:buFont typeface="Wingdings" pitchFamily="2" charset="2"/>
              <a:buChar char="ü"/>
            </a:pPr>
            <a:r>
              <a:rPr lang="en-US" sz="2800" dirty="0" err="1" smtClean="0">
                <a:latin typeface="Script MT Bold" pitchFamily="66" charset="0"/>
              </a:rPr>
              <a:t>Ectomorph</a:t>
            </a:r>
            <a:r>
              <a:rPr lang="en-US" sz="2800" dirty="0" smtClean="0">
                <a:latin typeface="Script MT Bold" pitchFamily="66" charset="0"/>
              </a:rPr>
              <a:t>- late </a:t>
            </a:r>
            <a:r>
              <a:rPr lang="en-US" sz="2800" dirty="0" err="1" smtClean="0">
                <a:latin typeface="Script MT Bold" pitchFamily="66" charset="0"/>
              </a:rPr>
              <a:t>maturer</a:t>
            </a:r>
            <a:r>
              <a:rPr lang="en-US" sz="2800" dirty="0" smtClean="0">
                <a:latin typeface="Script MT Bold" pitchFamily="66" charset="0"/>
              </a:rPr>
              <a:t>, tall, </a:t>
            </a:r>
            <a:r>
              <a:rPr lang="en-US" sz="2800" dirty="0" err="1" smtClean="0">
                <a:latin typeface="Script MT Bold" pitchFamily="66" charset="0"/>
              </a:rPr>
              <a:t>thin,fragile</a:t>
            </a:r>
            <a:r>
              <a:rPr lang="en-US" sz="2800" dirty="0" smtClean="0">
                <a:latin typeface="Script MT Bold" pitchFamily="66" charset="0"/>
              </a:rPr>
              <a:t> long and slender extremities with minimum subcutaneous fat.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800" dirty="0" smtClean="0">
                <a:latin typeface="Script MT Bold" pitchFamily="66" charset="0"/>
              </a:rPr>
              <a:t>Endomorph – early </a:t>
            </a:r>
            <a:r>
              <a:rPr lang="en-US" sz="2800" dirty="0" err="1" smtClean="0">
                <a:latin typeface="Script MT Bold" pitchFamily="66" charset="0"/>
              </a:rPr>
              <a:t>maturer</a:t>
            </a:r>
            <a:r>
              <a:rPr lang="en-US" sz="2800" dirty="0" smtClean="0">
                <a:latin typeface="Script MT Bold" pitchFamily="66" charset="0"/>
              </a:rPr>
              <a:t>, round shaped, underdeveloped muscles with soft body.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800" dirty="0" err="1" smtClean="0">
                <a:latin typeface="Script MT Bold" pitchFamily="66" charset="0"/>
              </a:rPr>
              <a:t>Mesomorph</a:t>
            </a:r>
            <a:r>
              <a:rPr lang="en-US" sz="2800" dirty="0" smtClean="0">
                <a:latin typeface="Script MT Bold" pitchFamily="66" charset="0"/>
              </a:rPr>
              <a:t>- upright and athletic body and hard muscular body.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200" b="1" dirty="0" smtClean="0">
                <a:solidFill>
                  <a:srgbClr val="C00000"/>
                </a:solidFill>
              </a:rPr>
              <a:t>Stephen H. Y. </a:t>
            </a:r>
            <a:r>
              <a:rPr lang="en-US" sz="1200" b="1" dirty="0" err="1" smtClean="0">
                <a:solidFill>
                  <a:srgbClr val="C00000"/>
                </a:solidFill>
              </a:rPr>
              <a:t>Wel</a:t>
            </a:r>
            <a:r>
              <a:rPr lang="en-US" sz="1200" b="1" dirty="0" smtClean="0">
                <a:solidFill>
                  <a:srgbClr val="C00000"/>
                </a:solidFill>
              </a:rPr>
              <a:t>. Pediatric Dentistry total patient care.1988.p101-114</a:t>
            </a:r>
            <a:endParaRPr lang="en-IN" sz="1200" b="1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8234AC-DF7C-47AE-922F-EB09F079961A}" type="slidenum">
              <a:rPr lang="es-ES" smtClean="0"/>
              <a:pPr>
                <a:defRPr/>
              </a:pPr>
              <a:t>20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589930"/>
          </a:xfrm>
        </p:spPr>
        <p:txBody>
          <a:bodyPr/>
          <a:lstStyle/>
          <a:p>
            <a:pPr eaLnBrk="1" hangingPunct="1"/>
            <a:r>
              <a:rPr lang="en-US" sz="5400" b="1" dirty="0" smtClean="0">
                <a:solidFill>
                  <a:srgbClr val="002060"/>
                </a:solidFill>
                <a:latin typeface="Informal Roman" pitchFamily="66" charset="0"/>
              </a:rPr>
              <a:t>Outline for </a:t>
            </a:r>
            <a:r>
              <a:rPr lang="en-US" sz="5400" b="1" dirty="0" err="1" smtClean="0">
                <a:solidFill>
                  <a:srgbClr val="002060"/>
                </a:solidFill>
                <a:latin typeface="Informal Roman" pitchFamily="66" charset="0"/>
              </a:rPr>
              <a:t>Pedodontic</a:t>
            </a:r>
            <a:r>
              <a:rPr lang="en-US" sz="5400" b="1" dirty="0" smtClean="0">
                <a:solidFill>
                  <a:srgbClr val="002060"/>
                </a:solidFill>
                <a:latin typeface="Informal Roman" pitchFamily="66" charset="0"/>
              </a:rPr>
              <a:t> Treatment planning</a:t>
            </a:r>
            <a:endParaRPr lang="en-IN" sz="5400" b="1" dirty="0" smtClean="0">
              <a:solidFill>
                <a:srgbClr val="002060"/>
              </a:solidFill>
              <a:latin typeface="Informal Roman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8234AC-DF7C-47AE-922F-EB09F079961A}" type="slidenum">
              <a:rPr lang="es-ES" smtClean="0"/>
              <a:pPr>
                <a:defRPr/>
              </a:pPr>
              <a:t>21</a:t>
            </a:fld>
            <a:endParaRPr lang="es-E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37093167"/>
              </p:ext>
            </p:extLst>
          </p:nvPr>
        </p:nvGraphicFramePr>
        <p:xfrm>
          <a:off x="683568" y="1484784"/>
          <a:ext cx="8280920" cy="52557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07704" y="6608385"/>
            <a:ext cx="46805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</a:rPr>
              <a:t>Sydney B. Finn Clinical Pedodontics.4</a:t>
            </a:r>
            <a:r>
              <a:rPr lang="en-US" sz="1200" b="1" baseline="30000" dirty="0" smtClean="0">
                <a:solidFill>
                  <a:srgbClr val="C00000"/>
                </a:solidFill>
              </a:rPr>
              <a:t>th</a:t>
            </a:r>
            <a:r>
              <a:rPr lang="en-US" sz="1200" b="1" dirty="0" smtClean="0">
                <a:solidFill>
                  <a:srgbClr val="C00000"/>
                </a:solidFill>
              </a:rPr>
              <a:t> edn.2004.p71-91</a:t>
            </a:r>
            <a:endParaRPr lang="en-IN" sz="1200" b="1" dirty="0">
              <a:solidFill>
                <a:srgbClr val="C0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88258104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FF0000"/>
                </a:solidFill>
                <a:latin typeface="Script MT Bold" pitchFamily="66" charset="0"/>
              </a:rPr>
              <a:t>MEDICAL TREATMENT :</a:t>
            </a:r>
          </a:p>
          <a:p>
            <a:pPr eaLnBrk="1" hangingPunct="1"/>
            <a:r>
              <a:rPr lang="en-US" sz="2800" dirty="0" smtClean="0">
                <a:latin typeface="Script MT Bold" pitchFamily="66" charset="0"/>
              </a:rPr>
              <a:t>When history &amp; examination suggest medical problem --- consult physician to ensure health and safety.</a:t>
            </a:r>
          </a:p>
          <a:p>
            <a:pPr eaLnBrk="1" hangingPunct="1"/>
            <a:r>
              <a:rPr lang="en-US" sz="2800" dirty="0" smtClean="0">
                <a:latin typeface="Script MT Bold" pitchFamily="66" charset="0"/>
              </a:rPr>
              <a:t>If a parent is uncertain about a past disease(rheumatic fever),but has answered questions affirmatively, child should be  referred to a physician.</a:t>
            </a:r>
          </a:p>
          <a:p>
            <a:pPr eaLnBrk="1" hangingPunct="1"/>
            <a:r>
              <a:rPr lang="en-US" sz="2800" dirty="0" smtClean="0">
                <a:latin typeface="Script MT Bold" pitchFamily="66" charset="0"/>
              </a:rPr>
              <a:t>Blood </a:t>
            </a:r>
            <a:r>
              <a:rPr lang="en-US" sz="2800" dirty="0" err="1" smtClean="0">
                <a:latin typeface="Script MT Bold" pitchFamily="66" charset="0"/>
              </a:rPr>
              <a:t>dyscriasis</a:t>
            </a:r>
            <a:r>
              <a:rPr lang="en-US" sz="2800" dirty="0" smtClean="0">
                <a:latin typeface="Script MT Bold" pitchFamily="66" charset="0"/>
              </a:rPr>
              <a:t> are reflected in oral cavity by changes in </a:t>
            </a:r>
            <a:r>
              <a:rPr lang="en-US" sz="2800" dirty="0" err="1" smtClean="0">
                <a:latin typeface="Script MT Bold" pitchFamily="66" charset="0"/>
              </a:rPr>
              <a:t>color,size,shape,consistency</a:t>
            </a:r>
            <a:r>
              <a:rPr lang="en-US" sz="2800" dirty="0" smtClean="0">
                <a:latin typeface="Script MT Bold" pitchFamily="66" charset="0"/>
              </a:rPr>
              <a:t>.</a:t>
            </a:r>
          </a:p>
          <a:p>
            <a:pPr eaLnBrk="1" hangingPunct="1"/>
            <a:r>
              <a:rPr lang="en-US" sz="2800" dirty="0" smtClean="0">
                <a:latin typeface="Script MT Bold" pitchFamily="66" charset="0"/>
              </a:rPr>
              <a:t>So medical specialist can advise the dentist about handling the dental needs of child safety.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8234AC-DF7C-47AE-922F-EB09F079961A}" type="slidenum">
              <a:rPr lang="es-ES" smtClean="0"/>
              <a:pPr>
                <a:defRPr/>
              </a:pPr>
              <a:t>22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1945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07504" y="260648"/>
            <a:ext cx="8229600" cy="5865515"/>
          </a:xfrm>
        </p:spPr>
        <p:txBody>
          <a:bodyPr/>
          <a:lstStyle/>
          <a:p>
            <a:pPr eaLnBrk="1" hangingPunct="1">
              <a:buNone/>
            </a:pPr>
            <a:endParaRPr lang="en-US" sz="2400" dirty="0">
              <a:latin typeface="Script MT Bold" pitchFamily="66" charset="0"/>
            </a:endParaRPr>
          </a:p>
          <a:p>
            <a:pPr eaLnBrk="1" hangingPunct="1">
              <a:buFont typeface="Wingdings" pitchFamily="2" charset="2"/>
              <a:buChar char="§"/>
            </a:pPr>
            <a:endParaRPr lang="en-US" sz="2400" dirty="0" smtClean="0">
              <a:solidFill>
                <a:srgbClr val="00B050"/>
              </a:solidFill>
              <a:latin typeface="Script MT Bold" pitchFamily="66" charset="0"/>
            </a:endParaRPr>
          </a:p>
          <a:p>
            <a:pPr eaLnBrk="1" hangingPunct="1">
              <a:buFont typeface="Wingdings" pitchFamily="2" charset="2"/>
              <a:buChar char="§"/>
            </a:pPr>
            <a:endParaRPr lang="en-US" sz="2400" dirty="0" smtClean="0">
              <a:solidFill>
                <a:srgbClr val="00B050"/>
              </a:solidFill>
              <a:latin typeface="Script MT Bold" pitchFamily="66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B050"/>
                </a:solidFill>
                <a:latin typeface="Script MT Bold" pitchFamily="66" charset="0"/>
              </a:rPr>
              <a:t>SYSTEMIC TREATMENT 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2400" dirty="0" smtClean="0">
                <a:latin typeface="Script MT Bold" pitchFamily="66" charset="0"/>
              </a:rPr>
              <a:t>Premedication - in apprehensive child, spastic patient, pt with cardiac problems is necessary. And it should be done only after consultation with child’s physician.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2400" dirty="0" smtClean="0">
                <a:latin typeface="Script MT Bold" pitchFamily="66" charset="0"/>
              </a:rPr>
              <a:t>The exact doses of all drugs to be used should be entered on the treatment plan.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2400" dirty="0" smtClean="0">
                <a:latin typeface="Script MT Bold" pitchFamily="66" charset="0"/>
              </a:rPr>
              <a:t>Systemic drug therapy may cause oral tissue changes which make restorative t/t difficult for e.g. </a:t>
            </a:r>
            <a:r>
              <a:rPr lang="en-US" sz="2400" dirty="0" err="1" smtClean="0">
                <a:latin typeface="Script MT Bold" pitchFamily="66" charset="0"/>
              </a:rPr>
              <a:t>Dilantin</a:t>
            </a:r>
            <a:r>
              <a:rPr lang="en-US" sz="2400" dirty="0" smtClean="0">
                <a:latin typeface="Script MT Bold" pitchFamily="66" charset="0"/>
              </a:rPr>
              <a:t> sodium causes hypertrophic </a:t>
            </a:r>
            <a:r>
              <a:rPr lang="en-US" sz="2400" dirty="0" err="1" smtClean="0">
                <a:latin typeface="Script MT Bold" pitchFamily="66" charset="0"/>
              </a:rPr>
              <a:t>gingivae</a:t>
            </a:r>
            <a:r>
              <a:rPr lang="en-US" sz="2400" dirty="0" smtClean="0">
                <a:latin typeface="Script MT Bold" pitchFamily="66" charset="0"/>
              </a:rPr>
              <a:t> so such condition should be discussed with physician to alleviate the problem and treatment can proceed. </a:t>
            </a:r>
          </a:p>
          <a:p>
            <a:pPr eaLnBrk="1" hangingPunct="1">
              <a:buFont typeface="Wingdings" pitchFamily="2" charset="2"/>
              <a:buChar char="§"/>
            </a:pPr>
            <a:endParaRPr lang="en-US" sz="2400" dirty="0">
              <a:latin typeface="Script MT Bold" pitchFamily="66" charset="0"/>
            </a:endParaRPr>
          </a:p>
          <a:p>
            <a:pPr marL="0" indent="0" eaLnBrk="1" hangingPunct="1">
              <a:buNone/>
            </a:pPr>
            <a:endParaRPr lang="en-US" sz="2400" dirty="0"/>
          </a:p>
          <a:p>
            <a:pPr marL="0" indent="0" eaLnBrk="1" hangingPunct="1">
              <a:buNone/>
            </a:pPr>
            <a:endParaRPr lang="en-US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8234AC-DF7C-47AE-922F-EB09F079961A}" type="slidenum">
              <a:rPr lang="es-ES" smtClean="0"/>
              <a:pPr>
                <a:defRPr/>
              </a:pPr>
              <a:t>23</a:t>
            </a:fld>
            <a:endParaRPr lang="es-ES"/>
          </a:p>
        </p:txBody>
      </p:sp>
      <p:sp>
        <p:nvSpPr>
          <p:cNvPr id="3" name="TextBox 2"/>
          <p:cNvSpPr txBox="1"/>
          <p:nvPr/>
        </p:nvSpPr>
        <p:spPr>
          <a:xfrm>
            <a:off x="2133600" y="6581001"/>
            <a:ext cx="46805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</a:rPr>
              <a:t>Sydney B. Finn Clinical Pedodontics.4</a:t>
            </a:r>
            <a:r>
              <a:rPr lang="en-US" sz="1200" b="1" baseline="30000" dirty="0" smtClean="0">
                <a:solidFill>
                  <a:srgbClr val="C00000"/>
                </a:solidFill>
              </a:rPr>
              <a:t>th</a:t>
            </a:r>
            <a:r>
              <a:rPr lang="en-US" sz="1200" b="1" dirty="0" smtClean="0">
                <a:solidFill>
                  <a:srgbClr val="C00000"/>
                </a:solidFill>
              </a:rPr>
              <a:t> edn.2004.p71-91</a:t>
            </a:r>
            <a:endParaRPr lang="en-IN" sz="1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36284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  <a:latin typeface="Script MT Bold" pitchFamily="66" charset="0"/>
              </a:rPr>
              <a:t>PREPARATORY TREATMENT: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  <a:latin typeface="Script MT Bold" pitchFamily="66" charset="0"/>
              </a:rPr>
              <a:t>After medical status and premedication regime of the child </a:t>
            </a:r>
            <a:r>
              <a:rPr lang="en-US" sz="2400" dirty="0" err="1" smtClean="0">
                <a:solidFill>
                  <a:srgbClr val="0070C0"/>
                </a:solidFill>
                <a:latin typeface="Script MT Bold" pitchFamily="66" charset="0"/>
              </a:rPr>
              <a:t>establised</a:t>
            </a:r>
            <a:r>
              <a:rPr lang="en-US" sz="2400" dirty="0" smtClean="0">
                <a:solidFill>
                  <a:srgbClr val="0070C0"/>
                </a:solidFill>
                <a:latin typeface="Script MT Bold" pitchFamily="66" charset="0"/>
              </a:rPr>
              <a:t>  following phase concerned-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C00000"/>
                </a:solidFill>
                <a:latin typeface="Script MT Bold" pitchFamily="66" charset="0"/>
              </a:rPr>
              <a:t>Preparatory phase: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400" dirty="0" err="1" smtClean="0">
                <a:latin typeface="Script MT Bold" pitchFamily="66" charset="0"/>
              </a:rPr>
              <a:t>Behaviuor</a:t>
            </a:r>
            <a:r>
              <a:rPr lang="en-US" sz="2400" dirty="0" smtClean="0">
                <a:latin typeface="Script MT Bold" pitchFamily="66" charset="0"/>
              </a:rPr>
              <a:t> management-the child’s </a:t>
            </a:r>
            <a:r>
              <a:rPr lang="en-US" sz="2400" dirty="0" err="1" smtClean="0">
                <a:latin typeface="Script MT Bold" pitchFamily="66" charset="0"/>
              </a:rPr>
              <a:t>behaviour</a:t>
            </a:r>
            <a:r>
              <a:rPr lang="en-US" sz="2400" dirty="0" smtClean="0">
                <a:latin typeface="Script MT Bold" pitchFamily="66" charset="0"/>
              </a:rPr>
              <a:t> shaping should start right from the reception itself.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400" dirty="0" smtClean="0">
                <a:latin typeface="Script MT Bold" pitchFamily="66" charset="0"/>
              </a:rPr>
              <a:t>Oral prophylaxis- it presents a clearer view of caries process which facilitates its diagnosis.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400" dirty="0" smtClean="0">
                <a:latin typeface="Script MT Bold" pitchFamily="66" charset="0"/>
              </a:rPr>
              <a:t>Caries control- further progress of carious lesion should be controlled 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400" dirty="0" smtClean="0">
                <a:latin typeface="Script MT Bold" pitchFamily="66" charset="0"/>
              </a:rPr>
              <a:t>Orthodontic consultation- preventive </a:t>
            </a:r>
            <a:r>
              <a:rPr lang="en-US" sz="2400" dirty="0" err="1" smtClean="0">
                <a:latin typeface="Script MT Bold" pitchFamily="66" charset="0"/>
              </a:rPr>
              <a:t>orthodonticprogramme</a:t>
            </a:r>
            <a:r>
              <a:rPr lang="en-US" sz="2400" dirty="0" smtClean="0">
                <a:latin typeface="Script MT Bold" pitchFamily="66" charset="0"/>
              </a:rPr>
              <a:t> should be planned before any intervention.</a:t>
            </a:r>
          </a:p>
          <a:p>
            <a:pPr eaLnBrk="1" hangingPunct="1">
              <a:buFont typeface="Wingdings" pitchFamily="2" charset="2"/>
              <a:buChar char="§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8234AC-DF7C-47AE-922F-EB09F079961A}" type="slidenum">
              <a:rPr lang="es-ES" smtClean="0"/>
              <a:pPr>
                <a:defRPr/>
              </a:pPr>
              <a:t>24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816" y="260648"/>
            <a:ext cx="8229600" cy="5865515"/>
          </a:xfrm>
        </p:spPr>
        <p:txBody>
          <a:bodyPr/>
          <a:lstStyle/>
          <a:p>
            <a:pPr eaLnBrk="1" hangingPunct="1">
              <a:buNone/>
            </a:pPr>
            <a:endParaRPr lang="en-US" sz="2400" dirty="0" smtClean="0">
              <a:latin typeface="Script MT Bold" pitchFamily="66" charset="0"/>
            </a:endParaRPr>
          </a:p>
          <a:p>
            <a:pPr eaLnBrk="1" hangingPunct="1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7030A0"/>
                </a:solidFill>
                <a:latin typeface="Script MT Bold" pitchFamily="66" charset="0"/>
              </a:rPr>
              <a:t>Surgical phase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400" dirty="0" smtClean="0">
                <a:latin typeface="Script MT Bold" pitchFamily="66" charset="0"/>
              </a:rPr>
              <a:t>Extraction of teeth with poor prognosis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400" dirty="0" smtClean="0">
                <a:latin typeface="Script MT Bold" pitchFamily="66" charset="0"/>
              </a:rPr>
              <a:t>Surgical exploration of desirable teeth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400" dirty="0" smtClean="0">
                <a:latin typeface="Script MT Bold" pitchFamily="66" charset="0"/>
              </a:rPr>
              <a:t>Extraction of undesirable teeth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400" dirty="0" smtClean="0">
                <a:latin typeface="Script MT Bold" pitchFamily="66" charset="0"/>
              </a:rPr>
              <a:t>Extraction for orthodontic reasons.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400" dirty="0" smtClean="0">
                <a:latin typeface="Script MT Bold" pitchFamily="66" charset="0"/>
              </a:rPr>
              <a:t>Topical fluoride application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400" dirty="0" smtClean="0">
                <a:latin typeface="Script MT Bold" pitchFamily="66" charset="0"/>
              </a:rPr>
              <a:t>Fissure sealant application</a:t>
            </a:r>
          </a:p>
          <a:p>
            <a:pPr eaLnBrk="1" hangingPunct="1">
              <a:buNone/>
            </a:pPr>
            <a:endParaRPr lang="en-US" sz="2400" dirty="0">
              <a:solidFill>
                <a:srgbClr val="FF5050"/>
              </a:solidFill>
              <a:latin typeface="Script MT Bold" pitchFamily="66" charset="0"/>
            </a:endParaRPr>
          </a:p>
          <a:p>
            <a:pPr eaLnBrk="1" hangingPunct="1">
              <a:buNone/>
            </a:pPr>
            <a:r>
              <a:rPr lang="en-US" sz="2400" dirty="0" smtClean="0">
                <a:solidFill>
                  <a:srgbClr val="FF5050"/>
                </a:solidFill>
                <a:latin typeface="Script MT Bold" pitchFamily="66" charset="0"/>
              </a:rPr>
              <a:t>CORRECTIVE TREATMENT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663300"/>
                </a:solidFill>
                <a:latin typeface="Script MT Bold" pitchFamily="66" charset="0"/>
              </a:rPr>
              <a:t>Restorative phase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400" dirty="0" smtClean="0">
                <a:latin typeface="Script MT Bold" pitchFamily="66" charset="0"/>
              </a:rPr>
              <a:t>Composite restoration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400" dirty="0" smtClean="0">
                <a:latin typeface="Script MT Bold" pitchFamily="66" charset="0"/>
              </a:rPr>
              <a:t>Amalgam restoration</a:t>
            </a:r>
          </a:p>
          <a:p>
            <a:pPr marL="0" indent="0" eaLnBrk="1" hangingPunct="1">
              <a:buNone/>
            </a:pPr>
            <a:endParaRPr lang="en-US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8234AC-DF7C-47AE-922F-EB09F079961A}" type="slidenum">
              <a:rPr lang="es-ES" smtClean="0"/>
              <a:pPr>
                <a:defRPr/>
              </a:pPr>
              <a:t>25</a:t>
            </a:fld>
            <a:endParaRPr lang="es-ES"/>
          </a:p>
        </p:txBody>
      </p:sp>
      <p:sp>
        <p:nvSpPr>
          <p:cNvPr id="5" name="TextBox 4"/>
          <p:cNvSpPr txBox="1"/>
          <p:nvPr/>
        </p:nvSpPr>
        <p:spPr>
          <a:xfrm>
            <a:off x="1547664" y="6536377"/>
            <a:ext cx="53285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</a:rPr>
              <a:t>Stephen H. Y. </a:t>
            </a:r>
            <a:r>
              <a:rPr lang="en-US" sz="1200" b="1" dirty="0" err="1" smtClean="0">
                <a:solidFill>
                  <a:srgbClr val="C00000"/>
                </a:solidFill>
              </a:rPr>
              <a:t>Wel</a:t>
            </a:r>
            <a:r>
              <a:rPr lang="en-US" sz="1200" b="1" dirty="0" smtClean="0">
                <a:solidFill>
                  <a:srgbClr val="C00000"/>
                </a:solidFill>
              </a:rPr>
              <a:t>. Pediatric Dentistry total patient care.1988.p101-114</a:t>
            </a:r>
            <a:endParaRPr lang="en-IN" sz="1200" b="1" dirty="0">
              <a:solidFill>
                <a:srgbClr val="C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55397439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332656"/>
            <a:ext cx="8229600" cy="5793507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2400" dirty="0" smtClean="0">
                <a:latin typeface="Script MT Bold" pitchFamily="66" charset="0"/>
              </a:rPr>
              <a:t>Pulp therapy procedure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400" dirty="0" smtClean="0">
                <a:latin typeface="Script MT Bold" pitchFamily="66" charset="0"/>
              </a:rPr>
              <a:t>Stainless steel crown restoration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2400" dirty="0">
              <a:latin typeface="Script MT Bold" pitchFamily="66" charset="0"/>
            </a:endParaRPr>
          </a:p>
          <a:p>
            <a:pPr eaLnBrk="1" hangingPunct="1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B0F0"/>
                </a:solidFill>
                <a:latin typeface="Script MT Bold" pitchFamily="66" charset="0"/>
              </a:rPr>
              <a:t>Orthodontic phase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400" dirty="0" smtClean="0">
                <a:latin typeface="Script MT Bold" pitchFamily="66" charset="0"/>
              </a:rPr>
              <a:t>Space management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400" dirty="0" smtClean="0">
                <a:latin typeface="Script MT Bold" pitchFamily="66" charset="0"/>
              </a:rPr>
              <a:t>Removable appliance therapy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400" dirty="0" smtClean="0">
                <a:latin typeface="Script MT Bold" pitchFamily="66" charset="0"/>
              </a:rPr>
              <a:t>Functional appliance therapy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400" dirty="0" smtClean="0">
                <a:latin typeface="Script MT Bold" pitchFamily="66" charset="0"/>
              </a:rPr>
              <a:t>Fixed appliance therapy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2400" dirty="0">
              <a:latin typeface="Script MT Bold" pitchFamily="66" charset="0"/>
            </a:endParaRPr>
          </a:p>
          <a:p>
            <a:pPr eaLnBrk="1" hangingPunct="1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0066"/>
                </a:solidFill>
                <a:latin typeface="Script MT Bold" pitchFamily="66" charset="0"/>
              </a:rPr>
              <a:t>Extensive esthetic restorative – surgical phase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400" dirty="0" smtClean="0">
                <a:latin typeface="Script MT Bold" pitchFamily="66" charset="0"/>
              </a:rPr>
              <a:t>Esthetic contouring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400" dirty="0" smtClean="0">
                <a:latin typeface="Script MT Bold" pitchFamily="66" charset="0"/>
              </a:rPr>
              <a:t>Esthetic veneering/ bleaching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400" dirty="0" smtClean="0">
                <a:latin typeface="Script MT Bold" pitchFamily="66" charset="0"/>
              </a:rPr>
              <a:t>Porcelain jacket crown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400" dirty="0" smtClean="0">
                <a:latin typeface="Script MT Bold" pitchFamily="66" charset="0"/>
              </a:rPr>
              <a:t>Removable </a:t>
            </a:r>
            <a:r>
              <a:rPr lang="en-US" sz="2400" dirty="0" err="1" smtClean="0">
                <a:latin typeface="Script MT Bold" pitchFamily="66" charset="0"/>
              </a:rPr>
              <a:t>prosthodontic</a:t>
            </a:r>
            <a:r>
              <a:rPr lang="en-US" sz="2400" dirty="0" smtClean="0">
                <a:latin typeface="Script MT Bold" pitchFamily="66" charset="0"/>
              </a:rPr>
              <a:t> procedure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8234AC-DF7C-47AE-922F-EB09F079961A}" type="slidenum">
              <a:rPr lang="es-ES" smtClean="0"/>
              <a:pPr>
                <a:defRPr/>
              </a:pPr>
              <a:t>26</a:t>
            </a:fld>
            <a:endParaRPr lang="es-ES"/>
          </a:p>
        </p:txBody>
      </p:sp>
      <p:sp>
        <p:nvSpPr>
          <p:cNvPr id="5" name="TextBox 4"/>
          <p:cNvSpPr txBox="1"/>
          <p:nvPr/>
        </p:nvSpPr>
        <p:spPr>
          <a:xfrm>
            <a:off x="1752600" y="6581001"/>
            <a:ext cx="540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</a:rPr>
              <a:t>Stephen H. Y. </a:t>
            </a:r>
            <a:r>
              <a:rPr lang="en-US" sz="1200" b="1" dirty="0" err="1" smtClean="0">
                <a:solidFill>
                  <a:srgbClr val="C00000"/>
                </a:solidFill>
              </a:rPr>
              <a:t>Wel</a:t>
            </a:r>
            <a:r>
              <a:rPr lang="en-US" sz="1200" b="1" dirty="0" smtClean="0">
                <a:solidFill>
                  <a:srgbClr val="C00000"/>
                </a:solidFill>
              </a:rPr>
              <a:t>. Pediatric Dentistry total patient care.1988.p101-114</a:t>
            </a:r>
            <a:endParaRPr lang="en-IN" sz="1200" b="1" dirty="0">
              <a:solidFill>
                <a:srgbClr val="C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5712859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sz="2400" dirty="0" smtClean="0">
                <a:solidFill>
                  <a:srgbClr val="00B050"/>
                </a:solidFill>
                <a:latin typeface="Script MT Bold" pitchFamily="66" charset="0"/>
              </a:rPr>
              <a:t>MAINTENANCE PHASE:</a:t>
            </a:r>
          </a:p>
          <a:p>
            <a:pPr eaLnBrk="1" hangingPunct="1">
              <a:buNone/>
            </a:pPr>
            <a:r>
              <a:rPr lang="en-US" sz="2400" dirty="0" smtClean="0">
                <a:solidFill>
                  <a:srgbClr val="00B050"/>
                </a:solidFill>
                <a:latin typeface="Script MT Bold" pitchFamily="66" charset="0"/>
              </a:rPr>
              <a:t>Depending upon risk of the individual and his oral hygiene </a:t>
            </a:r>
            <a:r>
              <a:rPr lang="en-US" sz="2400" dirty="0" err="1" smtClean="0">
                <a:solidFill>
                  <a:srgbClr val="00B050"/>
                </a:solidFill>
                <a:latin typeface="Script MT Bold" pitchFamily="66" charset="0"/>
              </a:rPr>
              <a:t>status,a</a:t>
            </a:r>
            <a:r>
              <a:rPr lang="en-US" sz="2400" dirty="0" smtClean="0">
                <a:solidFill>
                  <a:srgbClr val="00B050"/>
                </a:solidFill>
                <a:latin typeface="Script MT Bold" pitchFamily="66" charset="0"/>
              </a:rPr>
              <a:t> 3-6 month recall visit can be </a:t>
            </a:r>
            <a:r>
              <a:rPr lang="en-US" sz="2400" dirty="0" err="1" smtClean="0">
                <a:solidFill>
                  <a:srgbClr val="00B050"/>
                </a:solidFill>
                <a:latin typeface="Script MT Bold" pitchFamily="66" charset="0"/>
              </a:rPr>
              <a:t>establised</a:t>
            </a:r>
            <a:r>
              <a:rPr lang="en-US" sz="2400" dirty="0" smtClean="0">
                <a:solidFill>
                  <a:srgbClr val="00B050"/>
                </a:solidFill>
                <a:latin typeface="Script MT Bold" pitchFamily="66" charset="0"/>
              </a:rPr>
              <a:t>  for the following-</a:t>
            </a:r>
          </a:p>
          <a:p>
            <a:pPr eaLnBrk="1" hangingPunct="1"/>
            <a:r>
              <a:rPr lang="en-US" sz="2400" dirty="0" smtClean="0">
                <a:solidFill>
                  <a:schemeClr val="tx2"/>
                </a:solidFill>
                <a:latin typeface="Script MT Bold" pitchFamily="66" charset="0"/>
              </a:rPr>
              <a:t>Review of oral health status by repeating indices and comparing with initial indices.</a:t>
            </a:r>
          </a:p>
          <a:p>
            <a:pPr eaLnBrk="1" hangingPunct="1"/>
            <a:r>
              <a:rPr lang="en-US" sz="2400" dirty="0" smtClean="0">
                <a:solidFill>
                  <a:schemeClr val="tx2"/>
                </a:solidFill>
                <a:latin typeface="Script MT Bold" pitchFamily="66" charset="0"/>
              </a:rPr>
              <a:t>Caries activity tests maybe repeated.</a:t>
            </a:r>
          </a:p>
          <a:p>
            <a:pPr eaLnBrk="1" hangingPunct="1"/>
            <a:r>
              <a:rPr lang="en-US" sz="2400" dirty="0" smtClean="0">
                <a:solidFill>
                  <a:schemeClr val="tx2"/>
                </a:solidFill>
                <a:latin typeface="Script MT Bold" pitchFamily="66" charset="0"/>
              </a:rPr>
              <a:t>Reinforcement of home care measures.</a:t>
            </a:r>
          </a:p>
          <a:p>
            <a:pPr eaLnBrk="1" hangingPunct="1"/>
            <a:r>
              <a:rPr lang="en-US" sz="2400" dirty="0" smtClean="0">
                <a:solidFill>
                  <a:schemeClr val="tx2"/>
                </a:solidFill>
                <a:latin typeface="Script MT Bold" pitchFamily="66" charset="0"/>
              </a:rPr>
              <a:t>Motivation and re-</a:t>
            </a:r>
            <a:r>
              <a:rPr lang="en-US" sz="2400" dirty="0" err="1" smtClean="0">
                <a:solidFill>
                  <a:schemeClr val="tx2"/>
                </a:solidFill>
                <a:latin typeface="Script MT Bold" pitchFamily="66" charset="0"/>
              </a:rPr>
              <a:t>counselling</a:t>
            </a:r>
            <a:r>
              <a:rPr lang="en-US" sz="2400" dirty="0" smtClean="0">
                <a:solidFill>
                  <a:schemeClr val="tx2"/>
                </a:solidFill>
                <a:latin typeface="Script MT Bold" pitchFamily="66" charset="0"/>
              </a:rPr>
              <a:t> of parents if required.</a:t>
            </a:r>
          </a:p>
          <a:p>
            <a:pPr eaLnBrk="1" hangingPunct="1"/>
            <a:r>
              <a:rPr lang="en-US" sz="2400" dirty="0" smtClean="0">
                <a:solidFill>
                  <a:schemeClr val="tx2"/>
                </a:solidFill>
                <a:latin typeface="Script MT Bold" pitchFamily="66" charset="0"/>
              </a:rPr>
              <a:t>Follow-up of treatment procedures.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8234AC-DF7C-47AE-922F-EB09F079961A}" type="slidenum">
              <a:rPr lang="es-ES" smtClean="0"/>
              <a:pPr>
                <a:defRPr/>
              </a:pPr>
              <a:t>27</a:t>
            </a:fld>
            <a:endParaRPr lang="es-ES"/>
          </a:p>
        </p:txBody>
      </p:sp>
      <p:sp>
        <p:nvSpPr>
          <p:cNvPr id="3" name="TextBox 2"/>
          <p:cNvSpPr txBox="1"/>
          <p:nvPr/>
        </p:nvSpPr>
        <p:spPr>
          <a:xfrm>
            <a:off x="1691680" y="6536377"/>
            <a:ext cx="5616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</a:rPr>
              <a:t>Stephen H. Y. </a:t>
            </a:r>
            <a:r>
              <a:rPr lang="en-US" sz="1200" b="1" dirty="0" err="1" smtClean="0">
                <a:solidFill>
                  <a:srgbClr val="C00000"/>
                </a:solidFill>
              </a:rPr>
              <a:t>Wel</a:t>
            </a:r>
            <a:r>
              <a:rPr lang="en-US" sz="1200" b="1" dirty="0" smtClean="0">
                <a:solidFill>
                  <a:srgbClr val="C00000"/>
                </a:solidFill>
              </a:rPr>
              <a:t>. Pediatric Dentistry total patient care.1988.p101-114</a:t>
            </a:r>
            <a:endParaRPr lang="en-IN" sz="1200" b="1" dirty="0">
              <a:solidFill>
                <a:srgbClr val="C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2110169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Informal Roman" pitchFamily="66" charset="0"/>
              </a:rPr>
              <a:t>References </a:t>
            </a:r>
            <a:endParaRPr lang="en-US" b="1" dirty="0">
              <a:latin typeface="Informal Roman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C00000"/>
                </a:solidFill>
              </a:rPr>
              <a:t>Sydney B. Finn Clinical Pedodontics.4</a:t>
            </a:r>
            <a:r>
              <a:rPr lang="en-US" sz="2800" baseline="30000" dirty="0" smtClean="0">
                <a:solidFill>
                  <a:srgbClr val="C00000"/>
                </a:solidFill>
              </a:rPr>
              <a:t>th</a:t>
            </a:r>
            <a:r>
              <a:rPr lang="en-US" sz="2800" dirty="0" smtClean="0">
                <a:solidFill>
                  <a:srgbClr val="C00000"/>
                </a:solidFill>
              </a:rPr>
              <a:t> edn.2004.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Stephen H. Y. </a:t>
            </a:r>
            <a:r>
              <a:rPr lang="en-US" sz="2800" dirty="0" err="1" smtClean="0">
                <a:solidFill>
                  <a:srgbClr val="C00000"/>
                </a:solidFill>
              </a:rPr>
              <a:t>Wel</a:t>
            </a:r>
            <a:r>
              <a:rPr lang="en-US" sz="2800" dirty="0" smtClean="0">
                <a:solidFill>
                  <a:srgbClr val="C00000"/>
                </a:solidFill>
              </a:rPr>
              <a:t>. Pediatric Dentistry total patient care.1988.</a:t>
            </a:r>
            <a:endParaRPr lang="en-IN" sz="2800" dirty="0" smtClean="0">
              <a:solidFill>
                <a:srgbClr val="C00000"/>
              </a:solidFill>
            </a:endParaRPr>
          </a:p>
          <a:p>
            <a:r>
              <a:rPr lang="en-US" sz="2800" dirty="0" err="1" smtClean="0">
                <a:solidFill>
                  <a:srgbClr val="C00000"/>
                </a:solidFill>
              </a:rPr>
              <a:t>Pinkham.Pediatric</a:t>
            </a:r>
            <a:r>
              <a:rPr lang="en-US" sz="2800" dirty="0" smtClean="0">
                <a:solidFill>
                  <a:srgbClr val="C00000"/>
                </a:solidFill>
              </a:rPr>
              <a:t> dentistry infancy through adolescence.4</a:t>
            </a:r>
            <a:r>
              <a:rPr lang="en-US" sz="2800" baseline="30000" dirty="0" smtClean="0">
                <a:solidFill>
                  <a:srgbClr val="C00000"/>
                </a:solidFill>
              </a:rPr>
              <a:t>th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edn</a:t>
            </a:r>
            <a:r>
              <a:rPr lang="en-US" sz="2800" dirty="0" smtClean="0">
                <a:solidFill>
                  <a:srgbClr val="C00000"/>
                </a:solidFill>
              </a:rPr>
              <a:t>. 2012</a:t>
            </a:r>
          </a:p>
          <a:p>
            <a:r>
              <a:rPr lang="en-US" sz="2800" dirty="0" err="1" smtClean="0">
                <a:solidFill>
                  <a:srgbClr val="C00000"/>
                </a:solidFill>
              </a:rPr>
              <a:t>Shobha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Tandon.Text</a:t>
            </a:r>
            <a:r>
              <a:rPr lang="en-US" sz="2800" dirty="0" smtClean="0">
                <a:solidFill>
                  <a:srgbClr val="C00000"/>
                </a:solidFill>
              </a:rPr>
              <a:t> book of pedodontics.2</a:t>
            </a:r>
            <a:r>
              <a:rPr lang="en-US" sz="2800" baseline="30000" dirty="0" smtClean="0">
                <a:solidFill>
                  <a:srgbClr val="C00000"/>
                </a:solidFill>
              </a:rPr>
              <a:t>nd</a:t>
            </a:r>
            <a:r>
              <a:rPr lang="en-US" sz="2800" dirty="0" smtClean="0">
                <a:solidFill>
                  <a:srgbClr val="C00000"/>
                </a:solidFill>
              </a:rPr>
              <a:t> edn,2009</a:t>
            </a:r>
            <a:endParaRPr lang="en-IN" sz="2800" dirty="0" smtClean="0">
              <a:solidFill>
                <a:srgbClr val="C00000"/>
              </a:solidFill>
            </a:endParaRPr>
          </a:p>
          <a:p>
            <a:endParaRPr lang="en-US" b="1" dirty="0" smtClean="0">
              <a:solidFill>
                <a:srgbClr val="C00000"/>
              </a:solidFill>
            </a:endParaRPr>
          </a:p>
          <a:p>
            <a:endParaRPr lang="en-IN" b="1" dirty="0" smtClean="0">
              <a:solidFill>
                <a:srgbClr val="C00000"/>
              </a:solidFill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8234AC-DF7C-47AE-922F-EB09F079961A}" type="slidenum">
              <a:rPr lang="es-ES" smtClean="0"/>
              <a:pPr>
                <a:defRPr/>
              </a:pPr>
              <a:t>28</a:t>
            </a:fld>
            <a:endParaRPr lang="es-E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8234AC-DF7C-47AE-922F-EB09F079961A}" type="slidenum">
              <a:rPr lang="es-ES" smtClean="0"/>
              <a:pPr>
                <a:defRPr/>
              </a:pPr>
              <a:t>3</a:t>
            </a:fld>
            <a:endParaRPr lang="es-ES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title"/>
          </p:nvPr>
        </p:nvSpPr>
        <p:spPr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/>
            <a:r>
              <a:rPr lang="en-US" sz="7200" b="1" dirty="0" smtClean="0">
                <a:solidFill>
                  <a:srgbClr val="993366"/>
                </a:solidFill>
                <a:latin typeface="Informal Roman" pitchFamily="66" charset="0"/>
              </a:rPr>
              <a:t>Contents</a:t>
            </a:r>
            <a:r>
              <a:rPr lang="en-US" dirty="0" smtClean="0"/>
              <a:t> </a:t>
            </a:r>
          </a:p>
        </p:txBody>
      </p:sp>
      <p:sp>
        <p:nvSpPr>
          <p:cNvPr id="307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Blip>
                <a:blip r:embed="rId2"/>
              </a:buBlip>
            </a:pPr>
            <a:r>
              <a:rPr lang="en-US" sz="2400" dirty="0" smtClean="0">
                <a:latin typeface="Script MT Bold" pitchFamily="66" charset="0"/>
              </a:rPr>
              <a:t>Introduction</a:t>
            </a:r>
          </a:p>
          <a:p>
            <a:pPr eaLnBrk="1" hangingPunct="1">
              <a:buBlip>
                <a:blip r:embed="rId2"/>
              </a:buBlip>
            </a:pPr>
            <a:r>
              <a:rPr lang="en-US" sz="2400" dirty="0" smtClean="0">
                <a:latin typeface="Script MT Bold" pitchFamily="66" charset="0"/>
              </a:rPr>
              <a:t>Vital statistics</a:t>
            </a:r>
          </a:p>
          <a:p>
            <a:pPr eaLnBrk="1" hangingPunct="1">
              <a:buBlip>
                <a:blip r:embed="rId2"/>
              </a:buBlip>
            </a:pPr>
            <a:r>
              <a:rPr lang="en-US" sz="2400" dirty="0" smtClean="0">
                <a:latin typeface="Script MT Bold" pitchFamily="66" charset="0"/>
              </a:rPr>
              <a:t>Chief complaint</a:t>
            </a:r>
          </a:p>
          <a:p>
            <a:pPr eaLnBrk="1" hangingPunct="1">
              <a:buBlip>
                <a:blip r:embed="rId2"/>
              </a:buBlip>
            </a:pPr>
            <a:r>
              <a:rPr lang="en-US" sz="2400" dirty="0" smtClean="0">
                <a:latin typeface="Script MT Bold" pitchFamily="66" charset="0"/>
              </a:rPr>
              <a:t>History</a:t>
            </a:r>
          </a:p>
          <a:p>
            <a:pPr eaLnBrk="1" hangingPunct="1">
              <a:buBlip>
                <a:blip r:embed="rId2"/>
              </a:buBlip>
            </a:pPr>
            <a:r>
              <a:rPr lang="en-US" sz="2400" dirty="0" smtClean="0">
                <a:latin typeface="Script MT Bold" pitchFamily="66" charset="0"/>
              </a:rPr>
              <a:t>Examination</a:t>
            </a:r>
          </a:p>
          <a:p>
            <a:pPr eaLnBrk="1" hangingPunct="1">
              <a:buBlip>
                <a:blip r:embed="rId2"/>
              </a:buBlip>
            </a:pPr>
            <a:r>
              <a:rPr lang="en-US" sz="2400" dirty="0" smtClean="0">
                <a:latin typeface="Script MT Bold" pitchFamily="66" charset="0"/>
              </a:rPr>
              <a:t>Diagnosis</a:t>
            </a:r>
          </a:p>
          <a:p>
            <a:pPr eaLnBrk="1" hangingPunct="1">
              <a:buBlip>
                <a:blip r:embed="rId2"/>
              </a:buBlip>
            </a:pPr>
            <a:r>
              <a:rPr lang="en-US" sz="2400" dirty="0" smtClean="0">
                <a:latin typeface="Script MT Bold" pitchFamily="66" charset="0"/>
              </a:rPr>
              <a:t>Treatment planning</a:t>
            </a:r>
          </a:p>
          <a:p>
            <a:pPr eaLnBrk="1" hangingPunct="1">
              <a:buBlip>
                <a:blip r:embed="rId2"/>
              </a:buBlip>
            </a:pPr>
            <a:r>
              <a:rPr lang="en-US" sz="2400" dirty="0" smtClean="0">
                <a:latin typeface="Script MT Bold" pitchFamily="66" charset="0"/>
              </a:rPr>
              <a:t>References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8234AC-DF7C-47AE-922F-EB09F079961A}" type="slidenum">
              <a:rPr lang="es-ES" smtClean="0"/>
              <a:pPr>
                <a:defRPr/>
              </a:pPr>
              <a:t>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Informal Roman" pitchFamily="66" charset="0"/>
              </a:rPr>
              <a:t>Introduction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Script MT Bold" pitchFamily="66" charset="0"/>
              </a:rPr>
              <a:t>Successful dental care for children is best achieved by recording a detailed </a:t>
            </a:r>
            <a:r>
              <a:rPr lang="en-US" dirty="0" err="1" smtClean="0">
                <a:latin typeface="Script MT Bold" pitchFamily="66" charset="0"/>
              </a:rPr>
              <a:t>history,a</a:t>
            </a:r>
            <a:r>
              <a:rPr lang="en-US" dirty="0" smtClean="0">
                <a:latin typeface="Script MT Bold" pitchFamily="66" charset="0"/>
              </a:rPr>
              <a:t> complete clinical examination, appropriate investigation, a thoughtful diagnosis, and the formulation of a proper treatment plan.</a:t>
            </a:r>
          </a:p>
          <a:p>
            <a:pPr>
              <a:buNone/>
            </a:pPr>
            <a:endParaRPr lang="en-US" dirty="0">
              <a:latin typeface="Script MT Bold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8234AC-DF7C-47AE-922F-EB09F079961A}" type="slidenum">
              <a:rPr lang="es-ES" smtClean="0"/>
              <a:pPr>
                <a:defRPr/>
              </a:pPr>
              <a:t>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200" b="1" dirty="0" err="1" smtClean="0">
                <a:solidFill>
                  <a:srgbClr val="C00000"/>
                </a:solidFill>
              </a:rPr>
              <a:t>Shobha</a:t>
            </a:r>
            <a:r>
              <a:rPr lang="en-US" sz="1200" b="1" dirty="0" smtClean="0">
                <a:solidFill>
                  <a:srgbClr val="C00000"/>
                </a:solidFill>
              </a:rPr>
              <a:t> </a:t>
            </a:r>
            <a:r>
              <a:rPr lang="en-US" sz="1200" b="1" dirty="0" err="1" smtClean="0">
                <a:solidFill>
                  <a:srgbClr val="C00000"/>
                </a:solidFill>
              </a:rPr>
              <a:t>Tandon.Text</a:t>
            </a:r>
            <a:r>
              <a:rPr lang="en-US" sz="1200" b="1" dirty="0" smtClean="0">
                <a:solidFill>
                  <a:srgbClr val="C00000"/>
                </a:solidFill>
              </a:rPr>
              <a:t> book of pedodontics.2</a:t>
            </a:r>
            <a:r>
              <a:rPr lang="en-US" sz="1200" b="1" baseline="30000" dirty="0" smtClean="0">
                <a:solidFill>
                  <a:srgbClr val="C00000"/>
                </a:solidFill>
              </a:rPr>
              <a:t>nd</a:t>
            </a:r>
            <a:r>
              <a:rPr lang="en-US" sz="1200" b="1" dirty="0" smtClean="0">
                <a:solidFill>
                  <a:srgbClr val="C00000"/>
                </a:solidFill>
              </a:rPr>
              <a:t> edn,2009.p9-17</a:t>
            </a:r>
          </a:p>
          <a:p>
            <a:pPr>
              <a:defRPr/>
            </a:pPr>
            <a:endParaRPr lang="en-IN" b="1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es-E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00B050"/>
                </a:solidFill>
                <a:latin typeface="Script MT Bold" pitchFamily="66" charset="0"/>
              </a:rPr>
              <a:t>Provisional diagnosis: </a:t>
            </a:r>
            <a:r>
              <a:rPr lang="en-US" sz="2800" dirty="0" smtClean="0">
                <a:latin typeface="Script MT Bold" pitchFamily="66" charset="0"/>
              </a:rPr>
              <a:t>a general diagnosis based on clinical impression without any laboratory investigations.</a:t>
            </a:r>
          </a:p>
          <a:p>
            <a:r>
              <a:rPr lang="en-US" sz="2800" dirty="0" smtClean="0">
                <a:solidFill>
                  <a:srgbClr val="00B050"/>
                </a:solidFill>
                <a:latin typeface="Script MT Bold" pitchFamily="66" charset="0"/>
              </a:rPr>
              <a:t>Final diagnosis: </a:t>
            </a:r>
            <a:r>
              <a:rPr lang="en-US" sz="2800" dirty="0" smtClean="0">
                <a:latin typeface="Script MT Bold" pitchFamily="66" charset="0"/>
              </a:rPr>
              <a:t>a confirmed diagnosis based on all available data.</a:t>
            </a:r>
          </a:p>
          <a:p>
            <a:r>
              <a:rPr lang="en-US" sz="2800" dirty="0" smtClean="0">
                <a:solidFill>
                  <a:srgbClr val="00B050"/>
                </a:solidFill>
                <a:latin typeface="Script MT Bold" pitchFamily="66" charset="0"/>
              </a:rPr>
              <a:t>Symptom :</a:t>
            </a:r>
            <a:r>
              <a:rPr lang="en-US" sz="2800" dirty="0" smtClean="0">
                <a:latin typeface="Script MT Bold" pitchFamily="66" charset="0"/>
              </a:rPr>
              <a:t>any morbid phenomenon or departure from the normal in structure, function or sensation experienced by patient and indicative of a disease.</a:t>
            </a:r>
            <a:endParaRPr lang="en-US" sz="2800" dirty="0">
              <a:latin typeface="Script MT Bold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200" b="1" dirty="0" err="1" smtClean="0">
                <a:solidFill>
                  <a:srgbClr val="C00000"/>
                </a:solidFill>
              </a:rPr>
              <a:t>Shobha</a:t>
            </a:r>
            <a:r>
              <a:rPr lang="en-US" sz="1200" b="1" dirty="0" smtClean="0">
                <a:solidFill>
                  <a:srgbClr val="C00000"/>
                </a:solidFill>
              </a:rPr>
              <a:t> </a:t>
            </a:r>
            <a:r>
              <a:rPr lang="en-US" sz="1200" b="1" dirty="0" err="1" smtClean="0">
                <a:solidFill>
                  <a:srgbClr val="C00000"/>
                </a:solidFill>
              </a:rPr>
              <a:t>Tandon.Text</a:t>
            </a:r>
            <a:r>
              <a:rPr lang="en-US" sz="1200" b="1" dirty="0" smtClean="0">
                <a:solidFill>
                  <a:srgbClr val="C00000"/>
                </a:solidFill>
              </a:rPr>
              <a:t> book of pedodontics.2</a:t>
            </a:r>
            <a:r>
              <a:rPr lang="en-US" sz="1200" b="1" baseline="30000" dirty="0" smtClean="0">
                <a:solidFill>
                  <a:srgbClr val="C00000"/>
                </a:solidFill>
              </a:rPr>
              <a:t>nd</a:t>
            </a:r>
            <a:r>
              <a:rPr lang="en-US" sz="1200" b="1" dirty="0" smtClean="0">
                <a:solidFill>
                  <a:srgbClr val="C00000"/>
                </a:solidFill>
              </a:rPr>
              <a:t> edn,2009.p9-17</a:t>
            </a:r>
            <a:endParaRPr lang="en-IN" sz="1200" b="1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8234AC-DF7C-47AE-922F-EB09F079961A}" type="slidenum">
              <a:rPr lang="es-ES" smtClean="0"/>
              <a:pPr>
                <a:defRPr/>
              </a:pPr>
              <a:t>6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008112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rgbClr val="FF6699"/>
                </a:solidFill>
                <a:latin typeface="Informal Roman" pitchFamily="66" charset="0"/>
              </a:rPr>
              <a:t>A few terminologies need to be understand before recording case history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99CC"/>
                </a:solidFill>
              </a:rPr>
              <a:t>:</a:t>
            </a:r>
          </a:p>
        </p:txBody>
      </p:sp>
      <p:sp>
        <p:nvSpPr>
          <p:cNvPr id="409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5496" y="1135285"/>
            <a:ext cx="8229600" cy="4525963"/>
          </a:xfrm>
        </p:spPr>
        <p:txBody>
          <a:bodyPr/>
          <a:lstStyle/>
          <a:p>
            <a:pPr eaLnBrk="1" hangingPunct="1"/>
            <a:endParaRPr lang="en-US" sz="2400" dirty="0" smtClean="0">
              <a:solidFill>
                <a:schemeClr val="tx2"/>
              </a:solidFill>
              <a:latin typeface="Script MT Bold" pitchFamily="66" charset="0"/>
            </a:endParaRPr>
          </a:p>
          <a:p>
            <a:pPr eaLnBrk="1" hangingPunct="1"/>
            <a:r>
              <a:rPr lang="en-US" sz="2400" dirty="0" smtClean="0">
                <a:solidFill>
                  <a:srgbClr val="00B050"/>
                </a:solidFill>
                <a:latin typeface="Script MT Bold" pitchFamily="66" charset="0"/>
              </a:rPr>
              <a:t>Case history : </a:t>
            </a:r>
            <a:r>
              <a:rPr lang="en-US" sz="2400" dirty="0" smtClean="0">
                <a:latin typeface="Script MT Bold" pitchFamily="66" charset="0"/>
              </a:rPr>
              <a:t>classic form of documentation which ranges from clinical sketches to highly detailed and extended accounts that help in arriving diagnosis and t/t plan of a person under study</a:t>
            </a:r>
            <a:r>
              <a:rPr lang="en-US" sz="2400" dirty="0" smtClean="0">
                <a:solidFill>
                  <a:srgbClr val="00B050"/>
                </a:solidFill>
                <a:latin typeface="Script MT Bold" pitchFamily="66" charset="0"/>
              </a:rPr>
              <a:t>.</a:t>
            </a:r>
          </a:p>
          <a:p>
            <a:pPr eaLnBrk="1" hangingPunct="1">
              <a:buNone/>
            </a:pPr>
            <a:endParaRPr lang="en-US" sz="2400" dirty="0" smtClean="0">
              <a:solidFill>
                <a:srgbClr val="00B050"/>
              </a:solidFill>
              <a:latin typeface="Script MT Bold" pitchFamily="66" charset="0"/>
            </a:endParaRPr>
          </a:p>
          <a:p>
            <a:pPr eaLnBrk="1" hangingPunct="1"/>
            <a:r>
              <a:rPr lang="en-US" sz="2400" dirty="0" smtClean="0">
                <a:solidFill>
                  <a:srgbClr val="00B050"/>
                </a:solidFill>
                <a:latin typeface="Script MT Bold" pitchFamily="66" charset="0"/>
              </a:rPr>
              <a:t>Diagnosis : </a:t>
            </a:r>
            <a:r>
              <a:rPr lang="en-US" sz="2400" dirty="0" smtClean="0">
                <a:latin typeface="Script MT Bold" pitchFamily="66" charset="0"/>
              </a:rPr>
              <a:t>the process of identifying a disease by careful evaluation of sign and symptoms.</a:t>
            </a:r>
          </a:p>
          <a:p>
            <a:pPr eaLnBrk="1" hangingPunct="1">
              <a:buNone/>
            </a:pPr>
            <a:endParaRPr lang="en-US" sz="2400" dirty="0" smtClean="0">
              <a:latin typeface="Script MT Bold" pitchFamily="66" charset="0"/>
            </a:endParaRPr>
          </a:p>
          <a:p>
            <a:pPr eaLnBrk="1" hangingPunct="1"/>
            <a:r>
              <a:rPr lang="en-US" sz="2400" dirty="0" smtClean="0">
                <a:solidFill>
                  <a:srgbClr val="00B050"/>
                </a:solidFill>
                <a:latin typeface="Script MT Bold" pitchFamily="66" charset="0"/>
              </a:rPr>
              <a:t>Differential diagnosis: </a:t>
            </a:r>
            <a:r>
              <a:rPr lang="en-US" sz="2400" dirty="0" smtClean="0">
                <a:latin typeface="Script MT Bold" pitchFamily="66" charset="0"/>
              </a:rPr>
              <a:t>the process of listing out two or more diseases, having similar sign and symptoms of which only one can be attributed to the patients suffering.</a:t>
            </a:r>
          </a:p>
          <a:p>
            <a:pPr marL="0" indent="0" eaLnBrk="1" hangingPunct="1">
              <a:buNone/>
            </a:pPr>
            <a:endParaRPr lang="en-US" sz="2400" dirty="0" smtClean="0">
              <a:latin typeface="Script MT Bold" pitchFamily="66" charset="0"/>
            </a:endParaRPr>
          </a:p>
          <a:p>
            <a:pPr marL="0" indent="0" eaLnBrk="1" hangingPunct="1">
              <a:buNone/>
            </a:pPr>
            <a:endParaRPr lang="en-US" sz="2400" dirty="0" smtClean="0">
              <a:latin typeface="Script MT Bold" pitchFamily="66" charset="0"/>
            </a:endParaRPr>
          </a:p>
          <a:p>
            <a:pPr marL="0" indent="0" eaLnBrk="1" hangingPunct="1">
              <a:buNone/>
            </a:pPr>
            <a:endParaRPr lang="en-US" sz="2400" dirty="0" smtClean="0">
              <a:latin typeface="Script MT Bold" pitchFamily="66" charset="0"/>
            </a:endParaRPr>
          </a:p>
          <a:p>
            <a:pPr eaLnBrk="1" hangingPunct="1"/>
            <a:r>
              <a:rPr lang="en-US" sz="2400" dirty="0" smtClean="0">
                <a:latin typeface="Script MT Bold" pitchFamily="66" charset="0"/>
              </a:rPr>
              <a:t>Three types of examination appointments are common –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400" dirty="0" smtClean="0">
                <a:latin typeface="Script MT Bold" pitchFamily="66" charset="0"/>
              </a:rPr>
              <a:t>Emergency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400" dirty="0" smtClean="0">
                <a:latin typeface="Script MT Bold" pitchFamily="66" charset="0"/>
              </a:rPr>
              <a:t>Recall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400" dirty="0" smtClean="0">
                <a:latin typeface="Script MT Bold" pitchFamily="66" charset="0"/>
              </a:rPr>
              <a:t>Complete</a:t>
            </a:r>
            <a:r>
              <a:rPr lang="en-US" sz="2400" dirty="0" smtClean="0"/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8234AC-DF7C-47AE-922F-EB09F079961A}" type="slidenum">
              <a:rPr lang="es-ES" smtClean="0"/>
              <a:pPr>
                <a:defRPr/>
              </a:pPr>
              <a:t>7</a:t>
            </a:fld>
            <a:endParaRPr lang="es-ES" dirty="0"/>
          </a:p>
        </p:txBody>
      </p:sp>
      <p:sp>
        <p:nvSpPr>
          <p:cNvPr id="3" name="TextBox 2"/>
          <p:cNvSpPr txBox="1"/>
          <p:nvPr/>
        </p:nvSpPr>
        <p:spPr>
          <a:xfrm>
            <a:off x="1907704" y="6351711"/>
            <a:ext cx="54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C00000"/>
                </a:solidFill>
              </a:rPr>
              <a:t>Sydney B. Finn Clinical Pedodontics.4</a:t>
            </a:r>
            <a:r>
              <a:rPr lang="en-US" sz="1200" b="1" baseline="30000" dirty="0">
                <a:solidFill>
                  <a:srgbClr val="C00000"/>
                </a:solidFill>
              </a:rPr>
              <a:t>th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 smtClean="0">
                <a:solidFill>
                  <a:srgbClr val="C00000"/>
                </a:solidFill>
              </a:rPr>
              <a:t>edn.2004.p71-91</a:t>
            </a:r>
          </a:p>
          <a:p>
            <a:r>
              <a:rPr lang="en-US" sz="1200" b="1" dirty="0" err="1" smtClean="0">
                <a:solidFill>
                  <a:srgbClr val="C00000"/>
                </a:solidFill>
              </a:rPr>
              <a:t>Shobha</a:t>
            </a:r>
            <a:r>
              <a:rPr lang="en-US" sz="1200" b="1" dirty="0" smtClean="0">
                <a:solidFill>
                  <a:srgbClr val="C00000"/>
                </a:solidFill>
              </a:rPr>
              <a:t> </a:t>
            </a:r>
            <a:r>
              <a:rPr lang="en-US" sz="1200" b="1" dirty="0" err="1" smtClean="0">
                <a:solidFill>
                  <a:srgbClr val="C00000"/>
                </a:solidFill>
              </a:rPr>
              <a:t>Tandon.Text</a:t>
            </a:r>
            <a:r>
              <a:rPr lang="en-US" sz="1200" b="1" dirty="0" smtClean="0">
                <a:solidFill>
                  <a:srgbClr val="C00000"/>
                </a:solidFill>
              </a:rPr>
              <a:t> book of pedodontics.2</a:t>
            </a:r>
            <a:r>
              <a:rPr lang="en-US" sz="1200" b="1" baseline="30000" dirty="0" smtClean="0">
                <a:solidFill>
                  <a:srgbClr val="C00000"/>
                </a:solidFill>
              </a:rPr>
              <a:t>nd</a:t>
            </a:r>
            <a:r>
              <a:rPr lang="en-US" sz="1200" b="1" dirty="0" smtClean="0">
                <a:solidFill>
                  <a:srgbClr val="C00000"/>
                </a:solidFill>
              </a:rPr>
              <a:t> edn,2009.p9-17</a:t>
            </a:r>
            <a:endParaRPr lang="en-IN" sz="1200" b="1" dirty="0">
              <a:solidFill>
                <a:srgbClr val="C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00B050"/>
                </a:solidFill>
                <a:latin typeface="Script MT Bold" pitchFamily="66" charset="0"/>
              </a:rPr>
              <a:t>Sign : </a:t>
            </a:r>
            <a:r>
              <a:rPr lang="en-US" sz="2800" dirty="0" smtClean="0">
                <a:latin typeface="Script MT Bold" pitchFamily="66" charset="0"/>
              </a:rPr>
              <a:t>any abnormality indicative of disease, discovered on examination of the patient.</a:t>
            </a:r>
          </a:p>
          <a:p>
            <a:pPr>
              <a:buNone/>
            </a:pPr>
            <a:endParaRPr lang="en-US" sz="2800" dirty="0" smtClean="0">
              <a:latin typeface="Script MT Bold" pitchFamily="66" charset="0"/>
            </a:endParaRPr>
          </a:p>
          <a:p>
            <a:pPr eaLnBrk="1" hangingPunct="1"/>
            <a:r>
              <a:rPr lang="en-US" sz="2800" dirty="0" smtClean="0">
                <a:latin typeface="Script MT Bold" pitchFamily="66" charset="0"/>
              </a:rPr>
              <a:t>So each component of case evaluation is significant and should be allotted the due importance. </a:t>
            </a:r>
          </a:p>
          <a:p>
            <a:pPr eaLnBrk="1" hangingPunct="1"/>
            <a:r>
              <a:rPr lang="en-US" sz="2800" dirty="0" smtClean="0">
                <a:latin typeface="Script MT Bold" pitchFamily="66" charset="0"/>
              </a:rPr>
              <a:t>Three types of examination appointments are common 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800" dirty="0" smtClean="0">
                <a:latin typeface="Script MT Bold" pitchFamily="66" charset="0"/>
              </a:rPr>
              <a:t>Emergency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800" dirty="0" smtClean="0">
                <a:latin typeface="Script MT Bold" pitchFamily="66" charset="0"/>
              </a:rPr>
              <a:t>Recall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800" dirty="0" smtClean="0">
                <a:latin typeface="Script MT Bold" pitchFamily="66" charset="0"/>
              </a:rPr>
              <a:t>Complete</a:t>
            </a:r>
            <a:r>
              <a:rPr lang="en-US" sz="2800" dirty="0" smtClean="0"/>
              <a:t> </a:t>
            </a:r>
          </a:p>
          <a:p>
            <a:endParaRPr lang="en-US" sz="2800" dirty="0" smtClean="0">
              <a:latin typeface="Script MT Bold" pitchFamily="66" charset="0"/>
            </a:endParaRPr>
          </a:p>
          <a:p>
            <a:endParaRPr lang="en-US" sz="2800" dirty="0">
              <a:latin typeface="Script MT Bold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200" b="1" dirty="0" err="1" smtClean="0">
                <a:solidFill>
                  <a:srgbClr val="C00000"/>
                </a:solidFill>
              </a:rPr>
              <a:t>Shobha</a:t>
            </a:r>
            <a:r>
              <a:rPr lang="en-US" sz="1200" b="1" dirty="0" smtClean="0">
                <a:solidFill>
                  <a:srgbClr val="C00000"/>
                </a:solidFill>
              </a:rPr>
              <a:t> </a:t>
            </a:r>
            <a:r>
              <a:rPr lang="en-US" sz="1200" b="1" dirty="0" err="1" smtClean="0">
                <a:solidFill>
                  <a:srgbClr val="C00000"/>
                </a:solidFill>
              </a:rPr>
              <a:t>Tandon.Text</a:t>
            </a:r>
            <a:r>
              <a:rPr lang="en-US" sz="1200" b="1" dirty="0" smtClean="0">
                <a:solidFill>
                  <a:srgbClr val="C00000"/>
                </a:solidFill>
              </a:rPr>
              <a:t> book of pedodontics.2</a:t>
            </a:r>
            <a:r>
              <a:rPr lang="en-US" sz="1200" b="1" baseline="30000" dirty="0" smtClean="0">
                <a:solidFill>
                  <a:srgbClr val="C00000"/>
                </a:solidFill>
              </a:rPr>
              <a:t>nd</a:t>
            </a:r>
            <a:r>
              <a:rPr lang="en-US" sz="1200" b="1" dirty="0" smtClean="0">
                <a:solidFill>
                  <a:srgbClr val="C00000"/>
                </a:solidFill>
              </a:rPr>
              <a:t> edn,2009.p9-17</a:t>
            </a:r>
            <a:endParaRPr lang="en-IN" sz="1200" b="1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8234AC-DF7C-47AE-922F-EB09F079961A}" type="slidenum">
              <a:rPr lang="es-ES" smtClean="0"/>
              <a:pPr>
                <a:defRPr/>
              </a:pPr>
              <a:t>8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Informal Roman" pitchFamily="66" charset="0"/>
              </a:rPr>
              <a:t>Recorded history of a </a:t>
            </a:r>
            <a:r>
              <a:rPr lang="en-US" b="1" dirty="0" err="1" smtClean="0">
                <a:solidFill>
                  <a:srgbClr val="002060"/>
                </a:solidFill>
                <a:latin typeface="Informal Roman" pitchFamily="66" charset="0"/>
              </a:rPr>
              <a:t>Pedodontic</a:t>
            </a:r>
            <a:r>
              <a:rPr lang="en-US" b="1" dirty="0" smtClean="0">
                <a:solidFill>
                  <a:srgbClr val="002060"/>
                </a:solidFill>
                <a:latin typeface="Informal Roman" pitchFamily="66" charset="0"/>
              </a:rPr>
              <a:t> patient can be divided into -</a:t>
            </a:r>
            <a:endParaRPr lang="en-US" dirty="0">
              <a:latin typeface="Informal Roman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Script MT Bold" pitchFamily="66" charset="0"/>
              </a:rPr>
              <a:t>Vital statistics</a:t>
            </a:r>
          </a:p>
          <a:p>
            <a:r>
              <a:rPr lang="en-US" sz="2800" dirty="0" smtClean="0">
                <a:latin typeface="Script MT Bold" pitchFamily="66" charset="0"/>
              </a:rPr>
              <a:t>Chief complaint</a:t>
            </a:r>
          </a:p>
          <a:p>
            <a:r>
              <a:rPr lang="en-US" sz="2800" dirty="0" smtClean="0">
                <a:latin typeface="Script MT Bold" pitchFamily="66" charset="0"/>
              </a:rPr>
              <a:t>Medical history</a:t>
            </a:r>
          </a:p>
          <a:p>
            <a:r>
              <a:rPr lang="en-US" sz="2800" dirty="0" err="1" smtClean="0">
                <a:latin typeface="Script MT Bold" pitchFamily="66" charset="0"/>
              </a:rPr>
              <a:t>Parentral</a:t>
            </a:r>
            <a:r>
              <a:rPr lang="en-US" sz="2800" dirty="0" smtClean="0">
                <a:latin typeface="Script MT Bold" pitchFamily="66" charset="0"/>
              </a:rPr>
              <a:t> history</a:t>
            </a:r>
          </a:p>
          <a:p>
            <a:r>
              <a:rPr lang="en-US" sz="2800" dirty="0" smtClean="0">
                <a:latin typeface="Script MT Bold" pitchFamily="66" charset="0"/>
              </a:rPr>
              <a:t>Prenatal history</a:t>
            </a:r>
          </a:p>
          <a:p>
            <a:r>
              <a:rPr lang="en-US" sz="2800" dirty="0" smtClean="0">
                <a:latin typeface="Script MT Bold" pitchFamily="66" charset="0"/>
              </a:rPr>
              <a:t>Natal history</a:t>
            </a:r>
          </a:p>
          <a:p>
            <a:r>
              <a:rPr lang="en-US" sz="2800" dirty="0" smtClean="0">
                <a:latin typeface="Script MT Bold" pitchFamily="66" charset="0"/>
              </a:rPr>
              <a:t>Postnatal history</a:t>
            </a:r>
          </a:p>
          <a:p>
            <a:pPr>
              <a:buNone/>
            </a:pPr>
            <a:endParaRPr lang="en-US" sz="2800" dirty="0" smtClean="0">
              <a:latin typeface="Script MT Bold" pitchFamily="66" charset="0"/>
            </a:endParaRPr>
          </a:p>
          <a:p>
            <a:pPr>
              <a:buNone/>
            </a:pPr>
            <a:endParaRPr lang="en-US" sz="2800" dirty="0">
              <a:latin typeface="Script MT Bold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8234AC-DF7C-47AE-922F-EB09F079961A}" type="slidenum">
              <a:rPr lang="es-ES" smtClean="0"/>
              <a:pPr>
                <a:defRPr/>
              </a:pPr>
              <a:t>9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3937</TotalTime>
  <Words>1681</Words>
  <Application>Microsoft Office PowerPoint</Application>
  <PresentationFormat>On-screen Show (4:3)</PresentationFormat>
  <Paragraphs>293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Diseño predeterminado</vt:lpstr>
      <vt:lpstr>Slide 1</vt:lpstr>
      <vt:lpstr>Specific learning Objectives </vt:lpstr>
      <vt:lpstr>Category</vt:lpstr>
      <vt:lpstr>Contents </vt:lpstr>
      <vt:lpstr>Introduction </vt:lpstr>
      <vt:lpstr>Slide 6</vt:lpstr>
      <vt:lpstr>A few terminologies need to be understand before recording case history :</vt:lpstr>
      <vt:lpstr>Slide 8</vt:lpstr>
      <vt:lpstr>Recorded history of a Pedodontic patient can be divided into -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Outline for Pedodontic Treatment planning</vt:lpstr>
      <vt:lpstr>Slide 22</vt:lpstr>
      <vt:lpstr>Slide 23</vt:lpstr>
      <vt:lpstr>Slide 24</vt:lpstr>
      <vt:lpstr>Slide 25</vt:lpstr>
      <vt:lpstr>Slide 26</vt:lpstr>
      <vt:lpstr>Slide 27</vt:lpstr>
      <vt:lpstr>References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Mariajose</dc:creator>
  <cp:lastModifiedBy>user</cp:lastModifiedBy>
  <cp:revision>280</cp:revision>
  <dcterms:created xsi:type="dcterms:W3CDTF">2009-09-08T02:07:17Z</dcterms:created>
  <dcterms:modified xsi:type="dcterms:W3CDTF">2022-05-26T09:33:23Z</dcterms:modified>
</cp:coreProperties>
</file>